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5.jpg" ContentType="image/jpeg"/>
  <Override PartName="/ppt/media/image7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9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7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notesSlides/notesSlide18.xml" ContentType="application/vnd.openxmlformats-officedocument.presentationml.notesSlide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Slides/notesSlide19.xml" ContentType="application/vnd.openxmlformats-officedocument.presentationml.notesSlide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7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1"/>
  </p:notesMasterIdLst>
  <p:handoutMasterIdLst>
    <p:handoutMasterId r:id="rId102"/>
  </p:handoutMasterIdLst>
  <p:sldIdLst>
    <p:sldId id="713" r:id="rId2"/>
    <p:sldId id="490" r:id="rId3"/>
    <p:sldId id="888" r:id="rId4"/>
    <p:sldId id="889" r:id="rId5"/>
    <p:sldId id="890" r:id="rId6"/>
    <p:sldId id="891" r:id="rId7"/>
    <p:sldId id="716" r:id="rId8"/>
    <p:sldId id="649" r:id="rId9"/>
    <p:sldId id="892" r:id="rId10"/>
    <p:sldId id="893" r:id="rId11"/>
    <p:sldId id="882" r:id="rId12"/>
    <p:sldId id="894" r:id="rId13"/>
    <p:sldId id="895" r:id="rId14"/>
    <p:sldId id="807" r:id="rId15"/>
    <p:sldId id="896" r:id="rId16"/>
    <p:sldId id="850" r:id="rId17"/>
    <p:sldId id="897" r:id="rId18"/>
    <p:sldId id="909" r:id="rId19"/>
    <p:sldId id="884" r:id="rId20"/>
    <p:sldId id="845" r:id="rId21"/>
    <p:sldId id="846" r:id="rId22"/>
    <p:sldId id="857" r:id="rId23"/>
    <p:sldId id="858" r:id="rId24"/>
    <p:sldId id="877" r:id="rId25"/>
    <p:sldId id="878" r:id="rId26"/>
    <p:sldId id="879" r:id="rId27"/>
    <p:sldId id="910" r:id="rId28"/>
    <p:sldId id="859" r:id="rId29"/>
    <p:sldId id="848" r:id="rId30"/>
    <p:sldId id="898" r:id="rId31"/>
    <p:sldId id="873" r:id="rId32"/>
    <p:sldId id="872" r:id="rId33"/>
    <p:sldId id="865" r:id="rId34"/>
    <p:sldId id="866" r:id="rId35"/>
    <p:sldId id="867" r:id="rId36"/>
    <p:sldId id="868" r:id="rId37"/>
    <p:sldId id="869" r:id="rId38"/>
    <p:sldId id="870" r:id="rId39"/>
    <p:sldId id="839" r:id="rId40"/>
    <p:sldId id="886" r:id="rId41"/>
    <p:sldId id="746" r:id="rId42"/>
    <p:sldId id="911" r:id="rId43"/>
    <p:sldId id="860" r:id="rId44"/>
    <p:sldId id="902" r:id="rId45"/>
    <p:sldId id="724" r:id="rId46"/>
    <p:sldId id="625" r:id="rId47"/>
    <p:sldId id="815" r:id="rId48"/>
    <p:sldId id="861" r:id="rId49"/>
    <p:sldId id="903" r:id="rId50"/>
    <p:sldId id="899" r:id="rId51"/>
    <p:sldId id="900" r:id="rId52"/>
    <p:sldId id="881" r:id="rId53"/>
    <p:sldId id="747" r:id="rId54"/>
    <p:sldId id="749" r:id="rId55"/>
    <p:sldId id="750" r:id="rId56"/>
    <p:sldId id="751" r:id="rId57"/>
    <p:sldId id="752" r:id="rId58"/>
    <p:sldId id="753" r:id="rId59"/>
    <p:sldId id="783" r:id="rId60"/>
    <p:sldId id="814" r:id="rId61"/>
    <p:sldId id="754" r:id="rId62"/>
    <p:sldId id="793" r:id="rId63"/>
    <p:sldId id="904" r:id="rId64"/>
    <p:sldId id="757" r:id="rId65"/>
    <p:sldId id="758" r:id="rId66"/>
    <p:sldId id="849" r:id="rId67"/>
    <p:sldId id="759" r:id="rId68"/>
    <p:sldId id="760" r:id="rId69"/>
    <p:sldId id="761" r:id="rId70"/>
    <p:sldId id="762" r:id="rId71"/>
    <p:sldId id="763" r:id="rId72"/>
    <p:sldId id="764" r:id="rId73"/>
    <p:sldId id="765" r:id="rId74"/>
    <p:sldId id="905" r:id="rId75"/>
    <p:sldId id="830" r:id="rId76"/>
    <p:sldId id="829" r:id="rId77"/>
    <p:sldId id="767" r:id="rId78"/>
    <p:sldId id="906" r:id="rId79"/>
    <p:sldId id="907" r:id="rId80"/>
    <p:sldId id="768" r:id="rId81"/>
    <p:sldId id="842" r:id="rId82"/>
    <p:sldId id="770" r:id="rId83"/>
    <p:sldId id="771" r:id="rId84"/>
    <p:sldId id="772" r:id="rId85"/>
    <p:sldId id="773" r:id="rId86"/>
    <p:sldId id="774" r:id="rId87"/>
    <p:sldId id="775" r:id="rId88"/>
    <p:sldId id="776" r:id="rId89"/>
    <p:sldId id="777" r:id="rId90"/>
    <p:sldId id="908" r:id="rId91"/>
    <p:sldId id="843" r:id="rId92"/>
    <p:sldId id="791" r:id="rId93"/>
    <p:sldId id="780" r:id="rId94"/>
    <p:sldId id="781" r:id="rId95"/>
    <p:sldId id="782" r:id="rId96"/>
    <p:sldId id="787" r:id="rId97"/>
    <p:sldId id="784" r:id="rId98"/>
    <p:sldId id="785" r:id="rId99"/>
    <p:sldId id="786" r:id="rId100"/>
  </p:sldIdLst>
  <p:sldSz cx="9144000" cy="6858000" type="screen4x3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ngcheol Byun" initials="Y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AD1602"/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90233" autoAdjust="0"/>
  </p:normalViewPr>
  <p:slideViewPr>
    <p:cSldViewPr snapToGrid="0">
      <p:cViewPr varScale="1">
        <p:scale>
          <a:sx n="87" d="100"/>
          <a:sy n="87" d="100"/>
        </p:scale>
        <p:origin x="330" y="90"/>
      </p:cViewPr>
      <p:guideLst/>
    </p:cSldViewPr>
  </p:slideViewPr>
  <p:outlineViewPr>
    <p:cViewPr>
      <p:scale>
        <a:sx n="33" d="100"/>
        <a:sy n="33" d="100"/>
      </p:scale>
      <p:origin x="0" y="-42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8550"/>
    </p:cViewPr>
  </p:sorterViewPr>
  <p:notesViewPr>
    <p:cSldViewPr snapToGrid="0">
      <p:cViewPr varScale="1">
        <p:scale>
          <a:sx n="114" d="100"/>
          <a:sy n="114" d="100"/>
        </p:scale>
        <p:origin x="385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fld id="{BBEE4D69-D03F-46C9-9AE9-CA2EDECA78D6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B6115948-5DBF-4F7E-96EF-7AFD29555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14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26T08:18:41.1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1665 297 10450 0 0,'-2'-10'56'0'0,"-1"0"0"0"0,0 0-1 0 0,0 0 1 0 0,-2 0 0 0 0,1 1 0 0 0,-1-1-1 0 0,0 1 1 0 0,-1 0 0 0 0,0 1 0 0 0,-1-1-1 0 0,0 1 1 0 0,0 0 0 0 0,-1 1-1 0 0,-2-3-55 0 0,-18-11 303 0 0,-1 0 0 0 0,-1 2-1 0 0,-1 1 1 0 0,-1 1-1 0 0,-21-8-302 0 0,34 18 15 0 0,-1 0 0 0 0,1 1 0 0 0,-1 1 0 0 0,0 1 0 0 0,-1 0 0 0 0,1 2 0 0 0,-1 0 0 0 0,1 1 0 0 0,-1 1 0 0 0,-14 1-15 0 0,-33 7-691 0 0,-1 2 0 0 0,2 3-1 0 0,-40 13 692 0 0,64-13 72 0 0,2 2-1 0 0,0 1 0 0 0,0 3 1 0 0,2 0-1 0 0,1 3 1 0 0,-4 4-72 0 0,-1 4 38 0 0,2 2-1 0 0,2 1 1 0 0,1 2 0 0 0,2 2 0 0 0,2 1 0 0 0,1 1 0 0 0,2 2-1 0 0,-25 43-37 0 0,25-29 373 0 0,1 2 0 0 0,4 0 0 0 0,2 2-1 0 0,3 0 1 0 0,2 1 0 0 0,-9 62-373 0 0,20-71 364 0 0,2-1-1 0 0,3 1 1 0 0,2 1 0 0 0,2-1 0 0 0,2 0-1 0 0,7 21-363 0 0,-5-41 133 0 0,1-1-1 0 0,2 0 0 0 0,2 0 0 0 0,0 0 0 0 0,3-1 1 0 0,0-1-1 0 0,2 0 0 0 0,1-1 0 0 0,1 0 1 0 0,1-2-1 0 0,5 4-132 0 0,-9-14 47 0 0,0-1 0 0 0,0-1 0 0 0,1-1 0 0 0,1 0 0 0 0,1 0 0 0 0,-1-2 0 0 0,2 0 0 0 0,0-1 0 0 0,4 2-47 0 0,6 0 29 0 0,1-1 1 0 0,0-1 0 0 0,0-2 0 0 0,0 0 0 0 0,28 1-30 0 0,20-2-105 0 0,0-3-1 0 0,0-4 1 0 0,0-3-1 0 0,34-7 106 0 0,-2 0-46 0 0,0-5 0 0 0,0-5-1 0 0,-2-4 1 0 0,-1-4 0 0 0,1-6 46 0 0,-58 17 99 0 0,-1-2 1 0 0,-1-2 0 0 0,-1-1-1 0 0,-1-3 1 0 0,-1-1-1 0 0,-2-3 1 0 0,-1-1 0 0 0,-2-1-1 0 0,-1-2 1 0 0,-2-2 0 0 0,20-26-100 0 0,-37 38 112 0 0,-2-1 0 0 0,-2 0 0 0 0,0-1 0 0 0,-1-1 0 0 0,-2 0 0 0 0,-1-1 0 0 0,-2 0 0 0 0,0 0 0 0 0,-2-1 0 0 0,-2 0 1 0 0,0-1-1 0 0,-2 1 0 0 0,-2-12-112 0 0,0 18-64 0 0,-2 0 1 0 0,-1 0-1 0 0,0 1 0 0 0,-2-1 1 0 0,-1 1-1 0 0,-1 0 1 0 0,-1 0-1 0 0,-1 0 0 0 0,-1 1 1 0 0,-1 0-1 0 0,-1 1 1 0 0,0 0-1 0 0,-2 0 0 0 0,-1 2 1 0 0,0-1-1 0 0,-1 2 1 0 0,-11-10 63 0 0,11 14-99 0 0,-1 1 1 0 0,0 1-1 0 0,-1 0 0 0 0,0 1 1 0 0,0 1-1 0 0,-1 0 1 0 0,-1 1-1 0 0,1 1 0 0 0,-1 1 1 0 0,-1 0-1 0 0,-10-1 99 0 0,-18-2-1707 0 0,-1 3-1 0 0,-1 1 0 0 0,1 2 1 0 0,-8 2 1707 0 0,-30 1-6507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8T13:31:43.51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490 142 4889 0 0,'-33'11'521'0'0,"1"2"0"0"0,0 0 0 0 0,0 3 0 0 0,1 0 0 0 0,1 2 0 0 0,1 1 0 0 0,-21 19-521 0 0,30-21 603 0 0,1 1 0 0 0,1 0 0 0 0,1 2 0 0 0,0 0 0 0 0,2 1 0 0 0,0 0 0 0 0,2 2 0 0 0,0-1 0 0 0,1 2 0 0 0,-6 18-603 0 0,8-14 238 0 0,1 0 0 0 0,2 1 1 0 0,1 0-1 0 0,1 0 0 0 0,1 1 1 0 0,2-1-1 0 0,1 1 0 0 0,1 0 0 0 0,2-1 1 0 0,1 1-1 0 0,1-1 0 0 0,6 21-238 0 0,-5-31 20 0 0,1 0 0 0 0,1 0 0 0 0,0-1 1 0 0,2 0-1 0 0,0 0 0 0 0,1-1 0 0 0,1 0 0 0 0,0-1 0 0 0,1 1-20 0 0,-1-5 7 0 0,0-1-1 0 0,0 1 1 0 0,1-2 0 0 0,1 0 0 0 0,0 0 0 0 0,0-1 0 0 0,0-1 0 0 0,1 0-1 0 0,1-1 1 0 0,-1 0 0 0 0,14 3-7 0 0,0-1 62 0 0,1-3-1 0 0,0 0 1 0 0,0-2-1 0 0,0-1 1 0 0,0-1-1 0 0,0-1 1 0 0,28-4-62 0 0,-5-2 56 0 0,-1-2 1 0 0,0-3 0 0 0,0-1 0 0 0,3-4-57 0 0,-21 4-55 0 0,0-2 1 0 0,-1-1-1 0 0,0-1 1 0 0,-1-2-1 0 0,-1-1 1 0 0,0-1-1 0 0,-2-2 1 0 0,0-1-1 0 0,-2-1 1 0 0,0-1-1 0 0,-2-1 1 0 0,22-29 54 0 0,-31 35-18 0 0,-1-1 0 0 0,0-1 1 0 0,-2 0-1 0 0,0 0 0 0 0,-2-2 1 0 0,0 1-1 0 0,-2-1 0 0 0,0-1 1 0 0,-2 1-1 0 0,0-1 0 0 0,-1 0 0 0 0,-2-1 1 0 0,-1 1-1 0 0,0-1 0 0 0,-2 1 1 0 0,-1-1-1 0 0,-1 1 0 0 0,-5-24 18 0 0,1 24 27 0 0,-1 0-1 0 0,-1 0 1 0 0,-1 1 0 0 0,-1 0-1 0 0,-1 0 1 0 0,0 2-1 0 0,-2-1 1 0 0,-1 1-1 0 0,-1 1 1 0 0,0 1-1 0 0,-2 0 1 0 0,0 1 0 0 0,-1 0-1 0 0,-18-13-26 0 0,14 15-32 0 0,0 0 0 0 0,-1 1 0 0 0,-1 2 0 0 0,0 0 0 0 0,-1 1 0 0 0,0 2 0 0 0,-1 1-1 0 0,0 0 1 0 0,-1 2 0 0 0,1 1 0 0 0,-1 1 0 0 0,0 2 0 0 0,-12 0 32 0 0,15 2-884 0 0,0 1 0 0 0,0 2 0 0 0,-19 3 884 0 0,29-2-1194 0 0,-1 0 0 0 0,1 1 0 0 0,1 1 0 0 0,-4 1 1194 0 0,-34 20-6236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20T16:54:09.6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0 14659 0 0,'-38'38'853'0'0,"1"0"-1"0"0,3 3 1 0 0,1 1 0 0 0,1 4-853 0 0,-112 182 857 0 0,123-194-525 0 0,-1 6-203 0 0,2 1 1 0 0,1 1-1 0 0,3 0 0 0 0,1 1 1 0 0,2 1-1 0 0,2 1 1 0 0,2-1-1 0 0,-3 44-129 0 0,7-17-222 0 0,3 0 0 0 0,3 0 0 0 0,3 0 0 0 0,3 0 0 0 0,7 23 222 0 0,-8-59-223 0 0,2-1 0 0 0,1 0 0 0 0,1 0 0 0 0,2-1 0 0 0,2 0 0 0 0,1-1 0 0 0,1-1 0 0 0,2 0-1 0 0,10 12 224 0 0,-16-27-50 0 0,0-1 0 0 0,0-1-1 0 0,2 0 1 0 0,0-1-1 0 0,0 0 1 0 0,1-1-1 0 0,0 0 1 0 0,1-2 0 0 0,1 0-1 0 0,0-1 1 0 0,0 0-1 0 0,0-1 1 0 0,1-1 0 0 0,0-1-1 0 0,1-1 1 0 0,-1 0-1 0 0,1-1 1 0 0,3-1 50 0 0,9-1 74 0 0,0-1 0 0 0,0-1 1 0 0,0-2-1 0 0,0-1 0 0 0,-1-2 1 0 0,1 0-1 0 0,-1-3 0 0 0,25-8-74 0 0,0-4 285 0 0,-1-2 0 0 0,-1-2 0 0 0,-1-3 0 0 0,12-10-285 0 0,-5-1 213 0 0,-2-2 0 0 0,-1-2 0 0 0,-3-3 0 0 0,-1-3 0 0 0,21-26-213 0 0,-35 30 70 0 0,-1 0 0 0 0,-2-3 0 0 0,-3-1 0 0 0,-2-1 0 0 0,-1-1 0 0 0,16-45-70 0 0,-36 73 105 0 0,0-1 0 0 0,-2 1 0 0 0,-1-2-1 0 0,0 1 1 0 0,-2-1 0 0 0,-1 1 0 0 0,-1-1 0 0 0,0 0-1 0 0,-2 0 1 0 0,-2-16-105 0 0,0 25 103 0 0,-1 0-1 0 0,0 0 1 0 0,-1 1-1 0 0,0-1 1 0 0,-1 1 0 0 0,-1 0-1 0 0,0 1 1 0 0,-1-1-1 0 0,-1 1 1 0 0,0 0-1 0 0,-1 1 1 0 0,0 0-1 0 0,0 0 1 0 0,-1 1-1 0 0,-1 0 1 0 0,0 1-1 0 0,-5-3-102 0 0,-8-5 145 0 0,-1 2-1 0 0,-1 1 0 0 0,0 1 0 0 0,-1 1 1 0 0,0 1-1 0 0,-1 1 0 0 0,-1 2 0 0 0,1 1 0 0 0,-1 1 1 0 0,-4 1-145 0 0,-37-5 276 0 0,0 4 0 0 0,-1 2 1 0 0,-51 5-277 0 0,-9 6-442 0 0,-72 14 442 0 0,-15 15-8010 0 0,186-27 97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20T16:54:14.2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761 319 15835 0 0,'-60'-21'5231'0'0,"-13"-8"-5231"0"0,20 7 826 0 0,-46-12-826 0 0,82 29-145 0 0,-1 1-1 0 0,1 1 1 0 0,-1 0-1 0 0,0 1 1 0 0,0 1-1 0 0,0 1 1 0 0,-15 2 145 0 0,19-1-176 0 0,0 1 0 0 0,0 0 1 0 0,0 1-1 0 0,1 1 0 0 0,-1 0 0 0 0,1 1 0 0 0,0 0 1 0 0,0 1-1 0 0,1 1 0 0 0,0 0 0 0 0,0 0 1 0 0,0 1-1 0 0,1 1 0 0 0,0 0 0 0 0,1 0 1 0 0,0 1-1 0 0,1 0 0 0 0,0 1 0 0 0,0 0 1 0 0,1 1-1 0 0,0-1 0 0 0,1 2 0 0 0,1-1 1 0 0,-5 12 175 0 0,2 1-36 0 0,1 1 0 0 0,1 0 1 0 0,2 0-1 0 0,0 0 0 0 0,2 1 1 0 0,1-1-1 0 0,1 1 0 0 0,1 0 1 0 0,2 0-1 0 0,0-1 1 0 0,2 1-1 0 0,1-1 0 0 0,1 0 1 0 0,4 10 35 0 0,1 0-6 0 0,2-1-1 0 0,1 0 1 0 0,2-1 0 0 0,1-1 0 0 0,1 0 0 0 0,2-2 0 0 0,2 0 0 0 0,0-1 0 0 0,2-1-1 0 0,3 0 7 0 0,0-4 36 0 0,0-1 0 0 0,2-1 0 0 0,1-1-1 0 0,1-2 1 0 0,1-1 0 0 0,1-1-1 0 0,0-2 1 0 0,1-2 0 0 0,0 0-1 0 0,2-3 1 0 0,19 4-36 0 0,8-1 30 0 0,0-3 0 0 0,1-3 0 0 0,-1-2 0 0 0,1-3 0 0 0,0-3 0 0 0,19-5-30 0 0,-41 2 21 0 0,-1-3 1 0 0,1-1 0 0 0,-2-2 0 0 0,1-2 0 0 0,-1-1 0 0 0,-1-3 0 0 0,20-10-22 0 0,-34 13 72 0 0,0-1 0 0 0,-1-1 0 0 0,-1-1 0 0 0,0-1 0 0 0,-1-2 1 0 0,-1 0-1 0 0,-1-1 0 0 0,-1-1 0 0 0,0-1 0 0 0,-1 0 0 0 0,11-20-72 0 0,-19 26 97 0 0,-2-1 0 0 0,0 0 0 0 0,0-1 0 0 0,-2 0 0 0 0,0 0 0 0 0,-1 0 0 0 0,-1-1 0 0 0,0 1 0 0 0,-1-1 0 0 0,-1-9-97 0 0,-1 3 148 0 0,-1 0 1 0 0,-1-1-1 0 0,-1 1 1 0 0,-2 0-1 0 0,0 0 0 0 0,-2 0 1 0 0,-3-9-149 0 0,-6-8 180 0 0,-1 0 0 0 0,-2 1 0 0 0,-2 2 0 0 0,-2-1 0 0 0,-1 2 0 0 0,-1 1 0 0 0,-3 1 0 0 0,-16-15-180 0 0,12 17 46 0 0,-1 2 0 0 0,-1 1 0 0 0,-2 2 0 0 0,-1 1 0 0 0,-1 2 0 0 0,-1 2 0 0 0,-1 1 0 0 0,-1 2 0 0 0,-1 2 0 0 0,-10-2-46 0 0,5 4-616 0 0,0 2 0 0 0,-1 2 0 0 0,0 3 0 0 0,-1 1 0 0 0,0 2 0 0 0,0 3 0 0 0,0 1 0 0 0,-1 3 0 0 0,-18 3 616 0 0,-6 7-3410 0 0,4 7-3318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20T16:54:15.6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709 486 16700 0 0,'-80'25'4991'0'0,"0"4"-4991"0"0,31-8 759 0 0,1 1 1 0 0,-6 6-760 0 0,23-10-154 0 0,2 0 0 0 0,0 3 0 0 0,1 0 0 0 0,1 1 1 0 0,1 2-1 0 0,2 1 0 0 0,0 0 0 0 0,-11 18 154 0 0,16-17-275 0 0,2 1 0 0 0,1 0 0 0 0,1 2 0 0 0,1-1 0 0 0,2 2-1 0 0,1 0 1 0 0,1 0 0 0 0,2 1 0 0 0,1 0 0 0 0,1 0 0 0 0,1 1 0 0 0,3 0-1 0 0,0-1 1 0 0,2 1 0 0 0,1 0 0 0 0,2 0 0 0 0,0 0 0 0 0,3-1 0 0 0,7 26 275 0 0,-3-21-114 0 0,2-1 1 0 0,1 0-1 0 0,2 0 1 0 0,1-1-1 0 0,2-1 1 0 0,1-1-1 0 0,1-1 1 0 0,2 0-1 0 0,1-2 0 0 0,1 0 1 0 0,19 15 113 0 0,-12-15 29 0 0,2-1-1 0 0,1-2 1 0 0,1-1-1 0 0,1-2 1 0 0,2-1-1 0 0,0-2 1 0 0,1-1 0 0 0,0-3-1 0 0,2-1 1 0 0,1-1-29 0 0,-1-3 138 0 0,1-1 1 0 0,0-2-1 0 0,1-3 1 0 0,0-1-1 0 0,-1-1 1 0 0,1-3-1 0 0,0-2 0 0 0,0-1 1 0 0,0-3-1 0 0,-1-1 1 0 0,0-2-1 0 0,31-11-138 0 0,-45 10 208 0 0,-1-1-1 0 0,0-1 1 0 0,0-2-1 0 0,-2 0 1 0 0,1-2-1 0 0,-2 0 0 0 0,0-2 1 0 0,15-16-208 0 0,-21 17 102 0 0,-1-1 0 0 0,-1 0 1 0 0,-1-2-1 0 0,0 0 0 0 0,-2 0 1 0 0,0-1-1 0 0,-2-1 0 0 0,0 0 0 0 0,-1-1 1 0 0,-2 0-1 0 0,1-4-102 0 0,0-9 13 0 0,-1-1 0 0 0,-2 0-1 0 0,-1-1 1 0 0,-2 0 0 0 0,-2 1 0 0 0,-2-1-1 0 0,-1 0 1 0 0,-3-8-13 0 0,-13-77-1339 0 0,-30-100 1339 0 0,31 151-487 0 0,-71-267-2537 0 0,68 276 2062 0 0,-3 2-1 0 0,-2 0 0 0 0,-4 2 0 0 0,-12-17 963 0 0,26 50-390 0 0,-2 2 0 0 0,-1 0 0 0 0,0 2 0 0 0,-2 0 0 0 0,-18-16 390 0 0,23 25-304 0 0,-1 0 0 0 0,0 1 0 0 0,-1 1 0 0 0,0 0 0 0 0,-1 1 0 0 0,0 1 0 0 0,0 1 0 0 0,-19-6 304 0 0,-50-5-3861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9T18:51:33.9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361 191 3513 0 0,'-10'-2'409'0'0,"0"1"0"0"0,-1 0 0 0 0,1 0 0 0 0,0 1 0 0 0,0 1 0 0 0,-1 0 0 0 0,1 0 0 0 0,0 1 0 0 0,0 0-1 0 0,0 1 1 0 0,0 0 0 0 0,1 0 0 0 0,-1 1 0 0 0,1 1 0 0 0,0-1 0 0 0,0 2 0 0 0,0-1 0 0 0,1 1 0 0 0,-8 7-409 0 0,8-6 91 0 0,0 0-1 0 0,1 1 0 0 0,0 0 1 0 0,0 0-1 0 0,1 1 1 0 0,0 0-1 0 0,-3 7-90 0 0,-9 19 186 0 0,2 2-1 0 0,1 0 1 0 0,2 1 0 0 0,2 0 0 0 0,1 1-1 0 0,2 0 1 0 0,-1 24-186 0 0,8-47 32 0 0,1-1 0 0 0,0 1 1 0 0,1-1-1 0 0,1 1 0 0 0,0-1 0 0 0,1 0 0 0 0,1 0 0 0 0,0 0 0 0 0,1 0 0 0 0,1-1 0 0 0,0 0 1 0 0,1 0-1 0 0,1 0 0 0 0,0-1 0 0 0,1 0 0 0 0,0-1 0 0 0,1 1 0 0 0,0-2 0 0 0,1 0 1 0 0,0 0-1 0 0,1-1 0 0 0,0 0 0 0 0,0-1 0 0 0,1 0 0 0 0,1-1 0 0 0,-1-1 0 0 0,1 0 0 0 0,1-1 1 0 0,-1 0-1 0 0,1-1 0 0 0,0-1 0 0 0,0 0 0 0 0,0-2 0 0 0,0 1 0 0 0,1-2 0 0 0,10 1-32 0 0,-1-3-30 0 0,-1-1 0 0 0,0-1 0 0 0,0-1-1 0 0,0-1 1 0 0,-1-1 0 0 0,0-1 0 0 0,0-1-1 0 0,0-1 1 0 0,-1-1 0 0 0,0-1 0 0 0,-1-1-1 0 0,-1-1 1 0 0,0-1 0 0 0,0-1 0 0 0,-1 0-1 0 0,-1-1 1 0 0,-1-1 0 0 0,0-1 0 0 0,-2-1-1 0 0,0 0 1 0 0,0 0 0 0 0,-2-2 0 0 0,-1 0-1 0 0,0 0 1 0 0,5-18 30 0 0,-6 10 33 0 0,-1 0-1 0 0,-2 0 1 0 0,0-1-1 0 0,-3 0 0 0 0,0-1 1 0 0,-2 1-1 0 0,-1-1 1 0 0,-2 1-1 0 0,0-1 1 0 0,-3 1-1 0 0,0-1 1 0 0,-3-6-33 0 0,2 20 28 0 0,0 0 0 0 0,-2 0 1 0 0,1 1-1 0 0,-2 0 0 0 0,0 0 1 0 0,-1 0-1 0 0,-1 1 0 0 0,0 0 1 0 0,-1 1-1 0 0,-3-3-28 0 0,4 7 13 0 0,-1 0-1 0 0,0 1 1 0 0,0 0-1 0 0,-1 0 0 0 0,0 1 1 0 0,0 1-1 0 0,-1 0 1 0 0,0 0-1 0 0,0 1 1 0 0,-1 1-1 0 0,0 0 1 0 0,0 0-1 0 0,-11-1-12 0 0,10 4 25 0 0,0 0-1 0 0,1 1 1 0 0,-1 0-1 0 0,0 1 1 0 0,1 1-1 0 0,-1 0 1 0 0,0 1-1 0 0,1 0 1 0 0,-1 1-1 0 0,1 0 1 0 0,0 2-1 0 0,0-1 1 0 0,0 2 0 0 0,1-1-1 0 0,-3 3-24 0 0,-2 1-548 0 0,0 2-1 0 0,1-1 1 0 0,0 2 0 0 0,0 0-1 0 0,2 1 1 0 0,-1 1-1 0 0,2 0 1 0 0,0 1 0 0 0,0 0-1 0 0,-3 7 549 0 0,-9 26-4886 0 0</inkml:trace>
  <inkml:trace contextRef="#ctx0" brushRef="#br0" timeOffset="1">349 1371 5577 0 0,'-13'3'347'0'0,"1"1"-1"0"0,0 1 1 0 0,1 0 0 0 0,-1 0-1 0 0,1 1 1 0 0,0 0-1 0 0,0 1 1 0 0,1 1 0 0 0,0 0-1 0 0,0 0 1 0 0,1 0 0 0 0,0 2-1 0 0,1-1 1 0 0,0 1-1 0 0,0 0 1 0 0,1 0 0 0 0,0 1-1 0 0,1 0 1 0 0,0 1-1 0 0,1-1 1 0 0,0 1 0 0 0,-3 11-347 0 0,2-3 130 0 0,1-1-1 0 0,1 1 1 0 0,0 0 0 0 0,2 0 0 0 0,0 0 0 0 0,2 1 0 0 0,0-1-1 0 0,1 0 1 0 0,1 0 0 0 0,0 0 0 0 0,2 0 0 0 0,1 0 0 0 0,0-1 0 0 0,2 4-130 0 0,0-7 69 0 0,0-1 1 0 0,1 1 0 0 0,0-1 0 0 0,1-1 0 0 0,1 0 0 0 0,0 0 0 0 0,1-1 0 0 0,1 0 0 0 0,0-1 0 0 0,0 0 0 0 0,1-1 0 0 0,5 3-70 0 0,-1-2 48 0 0,1-1 1 0 0,1 0-1 0 0,0-2 1 0 0,0 0 0 0 0,1-1-1 0 0,0 0 1 0 0,0-2-1 0 0,1-1 1 0 0,13 2-49 0 0,-11-3-11 0 0,-1-2 0 0 0,0-1 0 0 0,1 0 1 0 0,-1-2-1 0 0,1 0 0 0 0,-1-2 0 0 0,0 0 0 0 0,0-2 0 0 0,4-1 11 0 0,-9 1-70 0 0,0-1 1 0 0,1-1-1 0 0,-2-1 0 0 0,1 0 1 0 0,-1-1-1 0 0,0 0 0 0 0,-1-2 1 0 0,-1 0-1 0 0,1 0 0 0 0,-2-1 1 0 0,5-6 69 0 0,-4 2-72 0 0,-2 0 0 0 0,1-1 1 0 0,-2-1-1 0 0,0 0 0 0 0,-2 0 1 0 0,0-1-1 0 0,-1 0 1 0 0,0-1-1 0 0,-2 0 0 0 0,0 0 1 0 0,-2 0-1 0 0,0-1 0 0 0,-1 1 1 0 0,-1-1-1 0 0,-1 0 0 0 0,-1 0 1 0 0,0 0-1 0 0,-2 0 1 0 0,-3-17 71 0 0,1 19 26 0 0,1 0 0 0 0,-2 0 0 0 0,-1 0 0 0 0,0 0 0 0 0,-1 1 0 0 0,-1 1 0 0 0,-1-1 0 0 0,0 1 0 0 0,-1 0 0 0 0,-1 1 0 0 0,-1 1 0 0 0,0-1 1 0 0,-1 2-1 0 0,0 0 0 0 0,-2 0 0 0 0,1 1 0 0 0,-2 1 0 0 0,1 1 0 0 0,-2 0 0 0 0,1 1 0 0 0,-7-2-26 0 0,8 6 80 0 0,1 0 0 0 0,-1 1-1 0 0,0 1 1 0 0,-1 0 0 0 0,1 2 0 0 0,0-1-1 0 0,-1 2 1 0 0,0 0 0 0 0,1 1 0 0 0,-1 0-1 0 0,1 2 1 0 0,-1 0 0 0 0,1 0 0 0 0,-1 1-1 0 0,1 1 1 0 0,0 1 0 0 0,1 0 0 0 0,-2 1-80 0 0,-3 3-167 0 0,-1 0 1 0 0,2 1-1 0 0,-1 1 0 0 0,1 1 1 0 0,-15 13 166 0 0,16-10-1014 0 0,0 0 1 0 0,1 2 0 0 0,1 0 0 0 0,0 0 0 0 0,-5 10 1013 0 0,-9 18-5995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9T18:51:33.9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349 36 2160 0 0,'-3'-3'164'0'0,"-1"-1"0"0"0,1 1 0 0 0,0 1 0 0 0,-1-1-1 0 0,1 0 1 0 0,-1 1 0 0 0,0 0 0 0 0,0 0 0 0 0,0 0-1 0 0,0 0 1 0 0,0 0 0 0 0,0 1 0 0 0,0 0 0 0 0,-1 0-1 0 0,1 0 1 0 0,0 1 0 0 0,-1-1 0 0 0,-1 1-164 0 0,0 1 100 0 0,1-1 1 0 0,-1 2-1 0 0,1-1 1 0 0,0 1-1 0 0,-1-1 0 0 0,1 2 1 0 0,0-1-1 0 0,0 0 1 0 0,0 1-1 0 0,0 0 0 0 0,1 0 1 0 0,-1 1-1 0 0,1-1 1 0 0,-2 2-101 0 0,-10 11 185 0 0,0 0 0 0 0,1 1 0 0 0,1 0 0 0 0,1 1 0 0 0,0 1-1 0 0,1 0 1 0 0,1 1 0 0 0,-8 20-185 0 0,6-9 339 0 0,2-1 0 0 0,1 2 0 0 0,1 0 0 0 0,2 0 0 0 0,-3 29-339 0 0,6-24 195 0 0,2 1 0 0 0,1 1 0 0 0,2-1 0 0 0,4 20-195 0 0,-3-42 29 0 0,0 1 0 0 0,2-1 0 0 0,0 0 1 0 0,1 0-1 0 0,0-1 0 0 0,1 1 0 0 0,1-1 1 0 0,0 0-1 0 0,1-1 0 0 0,1 0 0 0 0,7 9-29 0 0,-9-16 70 0 0,0 0-1 0 0,1 0 1 0 0,0-1 0 0 0,0 0-1 0 0,1 0 1 0 0,-1-1-1 0 0,2 0 1 0 0,-1 0-1 0 0,0-1 1 0 0,1 0-1 0 0,-1-1 1 0 0,1 0 0 0 0,0-1-1 0 0,0 0 1 0 0,1 0-1 0 0,-1-1 1 0 0,0 0-1 0 0,0-1 1 0 0,1 0-1 0 0,6-2-69 0 0,0 1 31 0 0,1-1 0 0 0,-1-1 0 0 0,0-1 1 0 0,0 0-1 0 0,0-1 0 0 0,-1-1 0 0 0,1-1 0 0 0,-1 0 0 0 0,-1-1 0 0 0,1 0 0 0 0,10-10-31 0 0,-4 0 31 0 0,-1-1 1 0 0,-1-1 0 0 0,-1-2-1 0 0,0 1 1 0 0,-2-2 0 0 0,0 0-1 0 0,-2-1 1 0 0,-1-1 0 0 0,-1-1-1 0 0,-1 1 1 0 0,-1-2 0 0 0,-1 0-1 0 0,-1 0 1 0 0,-2 0 0 0 0,-1-1-1 0 0,-1 0 1 0 0,-1-1-1 0 0,-2 1 1 0 0,0-20-32 0 0,-2 36 27 0 0,-1 0-1 0 0,0 0 0 0 0,-1 0 1 0 0,0 1-1 0 0,0-1 1 0 0,-1 1-1 0 0,-1 0 0 0 0,0 0 1 0 0,-1 0-1 0 0,0 0 1 0 0,0 0-1 0 0,-1 1 0 0 0,0 0 1 0 0,-1 1-1 0 0,0-1 0 0 0,-1 1 1 0 0,0 1-1 0 0,0-1 1 0 0,-1 1-1 0 0,0 1 0 0 0,-1-1 1 0 0,1 2-1 0 0,-1-1 1 0 0,-1 1-1 0 0,1 1 0 0 0,-1 0 1 0 0,0 1-1 0 0,0 0 1 0 0,-5-1-27 0 0,-8-2-78 0 0,0 1 0 0 0,0 1 0 0 0,-1 1 1 0 0,0 1-1 0 0,1 1 0 0 0,-1 1 1 0 0,0 2-1 0 0,0 0 0 0 0,0 2 0 0 0,-12 3 78 0 0,15-1-907 0 0,0 0-1 0 0,1 2 0 0 0,-1 1 1 0 0,2 0-1 0 0,-1 1 0 0 0,1 2 1 0 0,-9 6 907 0 0,-6 9-4270 0 0</inkml:trace>
  <inkml:trace contextRef="#ctx0" brushRef="#br0" timeOffset="1">952 792 3577 0 0,'-7'-3'128'0'0,"1"1"1"0"0,-1 0 0 0 0,0 0-1 0 0,0 1 1 0 0,0-1-1 0 0,0 2 1 0 0,0-1 0 0 0,0 1-1 0 0,-1 0 1 0 0,1 1 0 0 0,0-1-1 0 0,0 1 1 0 0,0 1-1 0 0,0-1 1 0 0,-2 2-129 0 0,-4 2 193 0 0,0 1 0 0 0,1 0 0 0 0,0 1 0 0 0,1 0-1 0 0,0 1 1 0 0,0 0 0 0 0,-6 6-193 0 0,4-2 252 0 0,-35 27 755 0 0,2 2 1 0 0,1 2 0 0 0,-29 39-1008 0 0,62-68 111 0 0,1 1-1 0 0,0 1 1 0 0,2 0-1 0 0,0 1 1 0 0,0-1 0 0 0,2 2-1 0 0,0-1 1 0 0,1 1 0 0 0,1 0-1 0 0,0 0 1 0 0,2 1 0 0 0,0-1-1 0 0,1 1 1 0 0,0 12-111 0 0,3-5 144 0 0,1 0-1 0 0,1 0 1 0 0,2 0 0 0 0,0 0-1 0 0,2-1 1 0 0,0 0 0 0 0,10 18-144 0 0,-11-26 65 0 0,1-1 0 0 0,1-1-1 0 0,1 1 1 0 0,1-1 0 0 0,-1-1 0 0 0,2 0 0 0 0,0 0-1 0 0,1-1 1 0 0,0 0 0 0 0,1-1 0 0 0,14 10-65 0 0,-14-15 71 0 0,0 0 1 0 0,0-1-1 0 0,0-1 0 0 0,0 0 1 0 0,1-1-1 0 0,0 0 0 0 0,0-1 1 0 0,0 0-1 0 0,1-1 0 0 0,-1-1 1 0 0,0 0-1 0 0,1-1 1 0 0,-1-1-1 0 0,11-1-71 0 0,10-3-25 0 0,0-1 0 0 0,0-2 0 0 0,-1-1 1 0 0,-1-1-1 0 0,17-9 25 0 0,-21 6-102 0 0,0-1 0 0 0,-1-2 1 0 0,0-1-1 0 0,-1-1 0 0 0,-1-1 1 0 0,-1-1-1 0 0,-1-1 0 0 0,-1-2 0 0 0,0 0 1 0 0,6-11 101 0 0,-11 12 19 0 0,-2 0 1 0 0,0-2 0 0 0,-1 0 0 0 0,-1-1-1 0 0,-2 0 1 0 0,0-1 0 0 0,-2 0 0 0 0,-1-1-1 0 0,-1 0 1 0 0,-1 0 0 0 0,-1-1 0 0 0,-2 0-20 0 0,-3 20 33 0 0,-1 0 0 0 0,0 0 1 0 0,-1 0-1 0 0,1 0 1 0 0,-2 1-1 0 0,1-1 0 0 0,-1 0 1 0 0,0 1-1 0 0,-1-1 1 0 0,0 1-1 0 0,0 0 0 0 0,0 0 1 0 0,-1 0-1 0 0,0 0 1 0 0,0 0-1 0 0,-1 1 1 0 0,0 0-1 0 0,0 0 0 0 0,0 0 1 0 0,-1 1-1 0 0,0 0 1 0 0,0 0-1 0 0,-6-4-33 0 0,-17-10 169 0 0,0 1-1 0 0,-2 1 1 0 0,0 2-1 0 0,-29-10-168 0 0,43 18 10 0 0,15 6-22 0 0,-35-15 102 0 0,0 1 1 0 0,-1 3-1 0 0,-1 1 0 0 0,-2 1-90 0 0,30 7-150 0 0,1 2 0 0 0,-1-1 0 0 0,0 2 0 0 0,0-1 0 0 0,1 1 0 0 0,-1 1 0 0 0,0 0 0 0 0,0 1 0 0 0,1 0 0 0 0,-1 0 0 0 0,1 1 0 0 0,-1 0 0 0 0,1 1 0 0 0,0 0 0 0 0,1 1 0 0 0,-1 0 0 0 0,-4 4 150 0 0,-56 46-5382 0 0,43-24 612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9T18:51:33.9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471 164 3977 0 0,'-31'-36'1515'0'0,"0"0"0"0"0,-35-28-1515 0 0,62 61 106 0 0,1 0 0 0 0,-1 1 0 0 0,0-1-1 0 0,1 1 1 0 0,-1 0 0 0 0,0 0 0 0 0,0 0 0 0 0,-1 0 0 0 0,1 1 0 0 0,0-1 0 0 0,-1 1 0 0 0,1 1 0 0 0,0-1-1 0 0,-1 0 1 0 0,1 1 0 0 0,-1 0 0 0 0,-2 0-106 0 0,0 1 62 0 0,1 0-1 0 0,-1 1 1 0 0,0 0-1 0 0,1 0 0 0 0,0 0 1 0 0,0 1-1 0 0,-1-1 1 0 0,1 2-1 0 0,1-1 1 0 0,-1 1-1 0 0,0 0-61 0 0,-9 8 83 0 0,2-1 0 0 0,-1 2 0 0 0,2 0 0 0 0,0 1 0 0 0,0 0 0 0 0,1 0 0 0 0,1 1 1 0 0,-3 7-84 0 0,0 3 207 0 0,1 1 0 0 0,2 0 0 0 0,0 0 0 0 0,2 1 0 0 0,1 0 1 0 0,1 1-1 0 0,1-1 0 0 0,1 1 0 0 0,2 0 0 0 0,1 13-207 0 0,1-2 136 0 0,3 0-1 0 0,0 0 0 0 0,3-1 1 0 0,1 0-1 0 0,2 0 0 0 0,1 0 1 0 0,6 9-136 0 0,-11-33 18 0 0,1-1-1 0 0,0 0 1 0 0,0 0 0 0 0,1-1 0 0 0,1 1 0 0 0,0-2 0 0 0,1 1-1 0 0,0-1 1 0 0,1 0 0 0 0,0-1 0 0 0,8 6-18 0 0,-8-9 66 0 0,1 1 0 0 0,0-2 0 0 0,0 1 0 0 0,1-1 0 0 0,0-1 0 0 0,0 0 0 0 0,0-1 0 0 0,1-1 0 0 0,-1 1 0 0 0,1-2 0 0 0,0 0 0 0 0,12 1-66 0 0,6-2 58 0 0,-1-1 0 0 0,1-2 0 0 0,-1-1-1 0 0,0-1 1 0 0,0-1 0 0 0,-1-2 0 0 0,1-1 0 0 0,-1-1 0 0 0,-1-2 0 0 0,0-1 0 0 0,0-1-1 0 0,-1-1 1 0 0,13-10-58 0 0,-22 12 79 0 0,-1-1 0 0 0,0-1-1 0 0,-1 0 1 0 0,-1-1-1 0 0,0 0 1 0 0,-1-2 0 0 0,0 1-1 0 0,-2-2 1 0 0,1-2-79 0 0,-4 6 107 0 0,-2-1 0 0 0,0 0 1 0 0,0 0-1 0 0,-1-1 0 0 0,-1 1 1 0 0,-1-1-1 0 0,0-1 0 0 0,-2 1 0 0 0,1 0 1 0 0,-2-1-1 0 0,0 0 0 0 0,-1-4-107 0 0,-1 4 41 0 0,-1 0-1 0 0,-1 0 1 0 0,0 0 0 0 0,-2 0-1 0 0,1 0 1 0 0,-2 1-1 0 0,0 0 1 0 0,-1 0 0 0 0,-1 1-1 0 0,0-1 1 0 0,-1 2-1 0 0,-1-1 1 0 0,0 2 0 0 0,-1-1-1 0 0,-1 1 1 0 0,0 1-1 0 0,0 0 1 0 0,-1 0 0 0 0,-1 2-1 0 0,0-1 1 0 0,0 2-1 0 0,-1 0 1 0 0,0 1 0 0 0,-7-3-41 0 0,4 3-227 0 0,-1 0 1 0 0,0 2 0 0 0,0 0-1 0 0,0 1 1 0 0,-1 1 0 0 0,0 0-1 0 0,0 2 1 0 0,0 0 0 0 0,-18 2 226 0 0,21 1-724 0 0,0 0 0 0 0,0 2 0 0 0,0 0 0 0 0,0 1 1 0 0,0 0-1 0 0,1 1 0 0 0,-1 1 0 0 0,2 1 0 0 0,-1 0 1 0 0,1 1-1 0 0,-13 9 724 0 0,-8 9-5013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9T18:51:33.95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407 1 3257 0 0,'-40'32'403'0'0,"1"2"0"0"0,2 2 0 0 0,1 1 0 0 0,2 2 0 0 0,-8 14-403 0 0,19-21 268 0 0,2 1 0 0 0,1 1 0 0 0,1 1 0 0 0,3 1-1 0 0,0 0 1 0 0,3 1 0 0 0,-2 10-268 0 0,5-10 291 0 0,2 1 1 0 0,1 0 0 0 0,2 0-1 0 0,1 0 1 0 0,2 0-1 0 0,3 35-291 0 0,1-53 110 0 0,0-1-1 0 0,1 1 1 0 0,1 0-1 0 0,0-1 1 0 0,2 0-1 0 0,0 0 1 0 0,1 0-1 0 0,1-1 1 0 0,1 0-1 0 0,1-1 0 0 0,0 1 1 0 0,1-2-1 0 0,1 0 1 0 0,1 2-110 0 0,-4-9 54 0 0,1 0 1 0 0,0 0 0 0 0,0 0-1 0 0,1-1 1 0 0,-1-1-1 0 0,2 0 1 0 0,-1 0-1 0 0,1-1 1 0 0,0-1 0 0 0,0 0-1 0 0,3 0-54 0 0,5 1 59 0 0,0-1 1 0 0,0-2-1 0 0,1 1 0 0 0,-1-2 1 0 0,1-1-1 0 0,17-1-59 0 0,13-4 71 0 0,-1-2 1 0 0,0-2 0 0 0,0-3-1 0 0,-1-2 1 0 0,21-9-72 0 0,-23 6 16 0 0,0-2 1 0 0,-2-2 0 0 0,0-2 0 0 0,-1-2-1 0 0,-1-2 1 0 0,-2-1 0 0 0,22-20-17 0 0,-41 28 52 0 0,-2 0-1 0 0,0-2 1 0 0,-1 0 0 0 0,-1-1 0 0 0,-1-1 0 0 0,7-12-52 0 0,-14 18 125 0 0,-1-1 0 0 0,0 0 0 0 0,-1-1 1 0 0,-1 0-1 0 0,-1 0 0 0 0,-1 0 0 0 0,0-1 0 0 0,-1 0 1 0 0,-1-9-126 0 0,-1 13 98 0 0,-2 0 1 0 0,0 0 0 0 0,-1 0 0 0 0,0 0 0 0 0,-1 0-1 0 0,-1 0 1 0 0,-1 1 0 0 0,0-1 0 0 0,-1 1 0 0 0,-1 0-1 0 0,0 0 1 0 0,-1 1 0 0 0,0 0 0 0 0,-1 0 0 0 0,-1 0 0 0 0,-7-8-99 0 0,0 4 37 0 0,0 1 1 0 0,-1 0 0 0 0,-1 1 0 0 0,-1 1 0 0 0,0 0-1 0 0,0 2 1 0 0,-2 0 0 0 0,0 2 0 0 0,0 0 0 0 0,-21-7-38 0 0,-7-1-97 0 0,-1 3 1 0 0,-1 2 0 0 0,0 2 0 0 0,0 3 0 0 0,-1 2 0 0 0,0 2 0 0 0,0 2-1 0 0,-1 2 1 0 0,1 3 0 0 0,-36 6 96 0 0,69-5-589 0 0,-1 0 0 0 0,1 1 1 0 0,0 1-1 0 0,0 0 0 0 0,1 2 0 0 0,0 0 1 0 0,0 1-1 0 0,-10 7 589 0 0,-14 19-5456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9T18:51:33.95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410 1 3233 0 0,'-6'3'171'0'0,"-50"26"2256"0"0,-34 27-2427 0 0,72-44 231 0 0,0 2 1 0 0,2 0-1 0 0,0 1 1 0 0,0 0 0 0 0,1 1-1 0 0,-9 14-231 0 0,7-3 387 0 0,0 0 1 0 0,2 1-1 0 0,1 1 0 0 0,1 1 0 0 0,2 0 0 0 0,0 0 0 0 0,3 1 1 0 0,0 0-1 0 0,2 0 0 0 0,-1 21-387 0 0,2-4 285 0 0,3 1 0 0 0,1-1 0 0 0,3 0 0 0 0,2 0 1 0 0,2 0-1 0 0,9 35-285 0 0,-9-57 21 0 0,1 0 1 0 0,1 0-1 0 0,2-1 0 0 0,0-1 1 0 0,1 1-1 0 0,8 9-21 0 0,-12-23 3 0 0,0 0-1 0 0,1 0 0 0 0,0-1 0 0 0,1 0 1 0 0,0 0-1 0 0,1-1 0 0 0,0-1 0 0 0,0 1 1 0 0,1-2-1 0 0,0 1 0 0 0,0-1 0 0 0,1-1 1 0 0,-1 0-1 0 0,2-1-2 0 0,10 3-10 0 0,1-1 1 0 0,-1-2 0 0 0,1 0-1 0 0,0-1 1 0 0,0-2-1 0 0,0 0 1 0 0,1-2 0 0 0,-1-1-1 0 0,0 0 1 0 0,0-2 0 0 0,0-1-1 0 0,0-1 1 0 0,0 0-1 0 0,-1-2 1 0 0,19-9 9 0 0,-5 1-82 0 0,-1-2 1 0 0,0-1-1 0 0,-2-1 1 0 0,0-3-1 0 0,-2 0 1 0 0,0-2-1 0 0,-2-2 0 0 0,0 0 1 0 0,7-12 81 0 0,-8 7-14 0 0,-1-1 0 0 0,-2-1 0 0 0,-1-1 0 0 0,-2-2 0 0 0,-1 0 0 0 0,-2-1 0 0 0,8-24 14 0 0,-21 44 21 0 0,-2-1 1 0 0,1 0-1 0 0,-2-1 0 0 0,-1 1 1 0 0,0-1-1 0 0,-1 1 1 0 0,-1-1-1 0 0,-1-6-21 0 0,-1 10 25 0 0,-1 0-1 0 0,0 1 1 0 0,-1-1-1 0 0,0 1 1 0 0,-1 0-1 0 0,-1 0 1 0 0,0 0-1 0 0,-1 1 1 0 0,-1 0-1 0 0,0 0 1 0 0,-4-5-25 0 0,-5-5-48 0 0,-1 1 1 0 0,-1 1 0 0 0,-1 1 0 0 0,-1 0 0 0 0,-1 1 0 0 0,-1 2-1 0 0,0 0 1 0 0,-1 1 0 0 0,-13-6 47 0 0,5 5-314 0 0,-2 0 1 0 0,0 2-1 0 0,-1 2 0 0 0,0 1 1 0 0,-1 1-1 0 0,0 3 0 0 0,-3 0 314 0 0,16 4-389 0 0,0 2-1 0 0,0 0 0 0 0,0 1 1 0 0,0 2-1 0 0,0 0 1 0 0,0 1-1 0 0,0 1 1 0 0,0 1-1 0 0,1 2 1 0 0,-1 0-1 0 0,-18 8 390 0 0,-27 17-3429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9T18:51:33.95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407 1 3257 0 0,'-40'32'403'0'0,"1"2"0"0"0,2 2 0 0 0,1 1 0 0 0,2 2 0 0 0,-8 14-403 0 0,19-21 268 0 0,2 1 0 0 0,1 1 0 0 0,1 1 0 0 0,3 1-1 0 0,0 0 1 0 0,3 1 0 0 0,-2 10-268 0 0,5-10 291 0 0,2 1 1 0 0,1 0 0 0 0,2 0-1 0 0,1 0 1 0 0,2 0-1 0 0,3 35-291 0 0,1-53 110 0 0,0-1-1 0 0,1 1 1 0 0,1 0-1 0 0,0-1 1 0 0,2 0-1 0 0,0 0 1 0 0,1 0-1 0 0,1-1 1 0 0,1 0-1 0 0,1-1 0 0 0,0 1 1 0 0,1-2-1 0 0,1 0 1 0 0,1 2-110 0 0,-4-9 54 0 0,1 0 1 0 0,0 0 0 0 0,0 0-1 0 0,1-1 1 0 0,-1-1-1 0 0,2 0 1 0 0,-1 0-1 0 0,1-1 1 0 0,0-1 0 0 0,0 0-1 0 0,3 0-54 0 0,5 1 59 0 0,0-1 1 0 0,0-2-1 0 0,1 1 0 0 0,-1-2 1 0 0,1-1-1 0 0,17-1-59 0 0,13-4 71 0 0,-1-2 1 0 0,0-2 0 0 0,0-3-1 0 0,-1-2 1 0 0,21-9-72 0 0,-23 6 16 0 0,0-2 1 0 0,-2-2 0 0 0,0-2 0 0 0,-1-2-1 0 0,-1-2 1 0 0,-2-1 0 0 0,22-20-17 0 0,-41 28 52 0 0,-2 0-1 0 0,0-2 1 0 0,-1 0 0 0 0,-1-1 0 0 0,-1-1 0 0 0,7-12-52 0 0,-14 18 125 0 0,-1-1 0 0 0,0 0 0 0 0,-1-1 1 0 0,-1 0-1 0 0,-1 0 0 0 0,-1 0 0 0 0,0-1 0 0 0,-1 0 1 0 0,-1-9-126 0 0,-1 13 98 0 0,-2 0 1 0 0,0 0 0 0 0,-1 0 0 0 0,0 0 0 0 0,-1 0-1 0 0,-1 0 1 0 0,-1 1 0 0 0,0-1 0 0 0,-1 1 0 0 0,-1 0-1 0 0,0 0 1 0 0,-1 1 0 0 0,0 0 0 0 0,-1 0 0 0 0,-1 0 0 0 0,-7-8-99 0 0,0 4 37 0 0,0 1 1 0 0,-1 0 0 0 0,-1 1 0 0 0,-1 1 0 0 0,0 0-1 0 0,0 2 1 0 0,-2 0 0 0 0,0 2 0 0 0,0 0 0 0 0,-21-7-38 0 0,-7-1-97 0 0,-1 3 1 0 0,-1 2 0 0 0,0 2 0 0 0,0 3 0 0 0,-1 2 0 0 0,0 2 0 0 0,0 2-1 0 0,-1 2 1 0 0,1 3 0 0 0,-36 6 96 0 0,69-5-589 0 0,-1 0 0 0 0,1 1 1 0 0,0 1-1 0 0,0 0 0 0 0,1 2 0 0 0,0 0 1 0 0,0 1-1 0 0,-10 7 589 0 0,-14 19-5456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9T18:51:33.95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410 1 3233 0 0,'-6'3'171'0'0,"-50"26"2256"0"0,-34 27-2427 0 0,72-44 231 0 0,0 2 1 0 0,2 0-1 0 0,0 1 1 0 0,0 0 0 0 0,1 1-1 0 0,-9 14-231 0 0,7-3 387 0 0,0 0 1 0 0,2 1-1 0 0,1 1 0 0 0,1 1 0 0 0,2 0 0 0 0,0 0 0 0 0,3 1 1 0 0,0 0-1 0 0,2 0 0 0 0,-1 21-387 0 0,2-4 285 0 0,3 1 0 0 0,1-1 0 0 0,3 0 0 0 0,2 0 1 0 0,2 0-1 0 0,9 35-285 0 0,-9-57 21 0 0,1 0 1 0 0,1 0-1 0 0,2-1 0 0 0,0-1 1 0 0,1 1-1 0 0,8 9-21 0 0,-12-23 3 0 0,0 0-1 0 0,1 0 0 0 0,0-1 0 0 0,1 0 1 0 0,0 0-1 0 0,1-1 0 0 0,0-1 0 0 0,0 1 1 0 0,1-2-1 0 0,0 1 0 0 0,0-1 0 0 0,1-1 1 0 0,-1 0-1 0 0,2-1-2 0 0,10 3-10 0 0,1-1 1 0 0,-1-2 0 0 0,1 0-1 0 0,0-1 1 0 0,0-2-1 0 0,0 0 1 0 0,1-2 0 0 0,-1-1-1 0 0,0 0 1 0 0,0-2 0 0 0,0-1-1 0 0,0-1 1 0 0,0 0-1 0 0,-1-2 1 0 0,19-9 9 0 0,-5 1-82 0 0,-1-2 1 0 0,0-1-1 0 0,-2-1 1 0 0,0-3-1 0 0,-2 0 1 0 0,0-2-1 0 0,-2-2 0 0 0,0 0 1 0 0,7-12 81 0 0,-8 7-14 0 0,-1-1 0 0 0,-2-1 0 0 0,-1-1 0 0 0,-2-2 0 0 0,-1 0 0 0 0,-2-1 0 0 0,8-24 14 0 0,-21 44 21 0 0,-2-1 1 0 0,1 0-1 0 0,-2-1 0 0 0,-1 1 1 0 0,0-1-1 0 0,-1 1 1 0 0,-1-1-1 0 0,-1-6-21 0 0,-1 10 25 0 0,-1 0-1 0 0,0 1 1 0 0,-1-1-1 0 0,0 1 1 0 0,-1 0-1 0 0,-1 0 1 0 0,0 0-1 0 0,-1 1 1 0 0,-1 0-1 0 0,0 0 1 0 0,-4-5-25 0 0,-5-5-48 0 0,-1 1 1 0 0,-1 1 0 0 0,-1 1 0 0 0,-1 0 0 0 0,-1 1 0 0 0,-1 2-1 0 0,0 0 1 0 0,-1 1 0 0 0,-13-6 47 0 0,5 5-314 0 0,-2 0 1 0 0,0 2-1 0 0,-1 2 0 0 0,0 1 1 0 0,-1 1-1 0 0,0 3 0 0 0,-3 0 314 0 0,16 4-389 0 0,0 2-1 0 0,0 0 0 0 0,0 1 1 0 0,0 2-1 0 0,0 0 1 0 0,0 1-1 0 0,0 1 1 0 0,0 1-1 0 0,1 2 1 0 0,-1 0-1 0 0,-18 8 390 0 0,-27 17-3429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08:42:31.87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1790 2945 0 0,'240'658'3435'0'0,"-57"-247"-2920"0"0,23-6 1 0 0,193 257-516 0 0,-287-493 59 0 0,413 605-1 0 0,-150-286-115 0 0,102 69 57 0 0,-299-366 440 0 0,11-7-1 0 0,10-6 1 0 0,10-7 0 0 0,122 72-440 0 0,-229-175 205 0 0,3-3 0 0 0,5-4 0 0 0,93 39-205 0 0,-132-69 132 0 0,1-2 0 0 0,3-3 0 0 0,0-3-1 0 0,3-2 1 0 0,0-2 0 0 0,77 10-132 0 0,-100-23 37 0 0,-1-1 1 0 0,1-2-1 0 0,1-2 0 0 0,-1-2 1 0 0,0-1-1 0 0,0-2 1 0 0,0-2-1 0 0,-1-2 1 0 0,-1-2-1 0 0,1-1 1 0 0,-2-2-1 0 0,9-5-37 0 0,12-6 34 0 0,-1-3 1 0 0,-2-2-1 0 0,-1-2 0 0 0,-3-3 1 0 0,-1-2-1 0 0,-3-1 0 0 0,-2-3 1 0 0,4-6-35 0 0,27-26 14 0 0,-4-3-1 0 0,-5-3 1 0 0,-4-2 0 0 0,-5-3 0 0 0,-4-2-1 0 0,13-31-13 0 0,143-235-169 0 0,-20-7 0 0 0,137-371 169 0 0,-141 153-32 0 0,-41-9-135 0 0,-44 58-193 0 0,-6-203 360 0 0,-7-538-1154 0 0,-60 316-2602 0 0,-32 626 265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08:41:46.03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1790 2945 0 0,'240'658'3435'0'0,"-57"-247"-2920"0"0,23-6 1 0 0,193 257-516 0 0,-287-493 59 0 0,413 605-1 0 0,-150-286-115 0 0,102 69 57 0 0,-299-366 440 0 0,11-7-1 0 0,10-6 1 0 0,10-7 0 0 0,122 72-440 0 0,-229-175 205 0 0,3-3 0 0 0,5-4 0 0 0,93 39-205 0 0,-132-69 132 0 0,1-2 0 0 0,3-3 0 0 0,0-3-1 0 0,3-2 1 0 0,0-2 0 0 0,77 10-132 0 0,-100-23 37 0 0,-1-1 1 0 0,1-2-1 0 0,1-2 0 0 0,-1-2 1 0 0,0-1-1 0 0,0-2 1 0 0,0-2-1 0 0,-1-2 1 0 0,-1-2-1 0 0,1-1 1 0 0,-2-2-1 0 0,9-5-37 0 0,12-6 34 0 0,-1-3 1 0 0,-2-2-1 0 0,-1-2 0 0 0,-3-3 1 0 0,-1-2-1 0 0,-3-1 0 0 0,-2-3 1 0 0,4-6-35 0 0,27-26 14 0 0,-4-3-1 0 0,-5-3 1 0 0,-4-2 0 0 0,-5-3 0 0 0,-4-2-1 0 0,13-31-13 0 0,143-235-169 0 0,-20-7 0 0 0,137-371 169 0 0,-141 153-32 0 0,-41-9-135 0 0,-44 58-193 0 0,-6-203 360 0 0,-7-538-1154 0 0,-60 316-2602 0 0,-32 626 265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20T16:08:07.84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 0 9386 0 0,'-4'47'720'0'0,"1"5"24"0"0,3 19-120 0 0,5 6-207 0 0,6 7-193 0 0,4 10-80 0 0,2 9-64 0 0,2 5-64 0 0,0 1-8 0 0,3 0 8 0 0,-3-7-16 0 0,1-7-16 0 0,0-7 0 0 0,-3-7-32 0 0,1-6-256 0 0,-1-3-489 0 0,-2-4-207 0 0,1-2-4577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8T13:55:28.2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1790 2945 0 0,'240'658'3435'0'0,"-57"-247"-2920"0"0,23-6 1 0 0,193 257-516 0 0,-287-493 59 0 0,413 605-1 0 0,-150-286-115 0 0,102 69 57 0 0,-299-366 440 0 0,11-7-1 0 0,10-6 1 0 0,10-7 0 0 0,122 72-440 0 0,-229-175 205 0 0,3-3 0 0 0,5-4 0 0 0,93 39-205 0 0,-132-69 132 0 0,1-2 0 0 0,3-3 0 0 0,0-3-1 0 0,3-2 1 0 0,0-2 0 0 0,77 10-132 0 0,-100-23 37 0 0,-1-1 1 0 0,1-2-1 0 0,1-2 0 0 0,-1-2 1 0 0,0-1-1 0 0,0-2 1 0 0,0-2-1 0 0,-1-2 1 0 0,-1-2-1 0 0,1-1 1 0 0,-2-2-1 0 0,9-5-37 0 0,12-6 34 0 0,-1-3 1 0 0,-2-2-1 0 0,-1-2 0 0 0,-3-3 1 0 0,-1-2-1 0 0,-3-1 0 0 0,-2-3 1 0 0,4-6-35 0 0,27-26 14 0 0,-4-3-1 0 0,-5-3 1 0 0,-4-2 0 0 0,-5-3 0 0 0,-4-2-1 0 0,13-31-13 0 0,143-235-169 0 0,-20-7 0 0 0,137-371 169 0 0,-141 153-32 0 0,-41-9-135 0 0,-44 58-193 0 0,-6-203 360 0 0,-7-538-1154 0 0,-60 316-2602 0 0,-32 626 265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8T13:55:28.25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805 1 8050 0 0,'-37'8'601'0'0,"1"2"1"0"0,0 2 0 0 0,-21 10-602 0 0,37-13 161 0 0,0 2 1 0 0,1 0-1 0 0,0 1 1 0 0,1 0-1 0 0,0 2 1 0 0,-14 13-162 0 0,-27 34 50 0 0,2 2 0 0 0,3 2 1 0 0,3 3-1 0 0,3 2 1 0 0,-4 14-51 0 0,26-38 192 0 0,2 2 0 0 0,2 0 0 0 0,2 1 0 0 0,2 2 0 0 0,2 0 0 0 0,3 0 0 0 0,1 1 0 0 0,4 1 1 0 0,1 0-1 0 0,3 0 0 0 0,2 52-192 0 0,4-67-147 0 0,2-1 1 0 0,1 1 0 0 0,2-1 0 0 0,2-1 0 0 0,1 1-1 0 0,2-2 1 0 0,16 35 146 0 0,-14-42-200 0 0,1 0-1 0 0,1-1 1 0 0,1-1-1 0 0,2 0 1 0 0,1-2 0 0 0,1 0-1 0 0,0-1 1 0 0,2-1-1 0 0,1-1 1 0 0,1-1 200 0 0,1 0-128 0 0,2-2 0 0 0,0-1 0 0 0,1-1 0 0 0,0-1 0 0 0,2-1 0 0 0,-1-2 0 0 0,2-2 0 0 0,-1 0 0 0 0,10-1 128 0 0,-2-1-77 0 0,1-2-1 0 0,1-2 1 0 0,-1-2 0 0 0,0-2-1 0 0,1-1 1 0 0,-1-2 0 0 0,14-4 77 0 0,-7-1 108 0 0,-1-2 0 0 0,0-2 0 0 0,-1-2 0 0 0,0-2 0 0 0,-1-3 0 0 0,-1 0 0 0 0,-1-3 0 0 0,-1-2 0 0 0,-1-1 1 0 0,-1-2-1 0 0,-1-2 0 0 0,-2-2 0 0 0,9-10-108 0 0,-19 12 252 0 0,0-1 0 0 0,-2-1 0 0 0,-2-1 0 0 0,-1-2 0 0 0,-1 0 0 0 0,-2-1 1 0 0,-1 0-1 0 0,-2-2 0 0 0,-1 0 0 0 0,-2 0 0 0 0,-2-1 0 0 0,-2 0 0 0 0,-1-1 0 0 0,-2 0 0 0 0,-1 0 1 0 0,-2-1-1 0 0,-2 1 0 0 0,-2-1 0 0 0,-1 1 0 0 0,-2 0 0 0 0,-2 0 0 0 0,-2 1 0 0 0,-12-35-252 0 0,13 50-30 0 0,-2 0-1 0 0,0 1 1 0 0,-2 0-1 0 0,0 1 0 0 0,-2 0 1 0 0,0 1-1 0 0,-1 1 1 0 0,-1 0-1 0 0,-1 1 0 0 0,-1 1 1 0 0,0 0-1 0 0,-1 2 1 0 0,-14-9 30 0 0,7 7-726 0 0,0 1 1 0 0,-1 2 0 0 0,-1 1 0 0 0,-1 1 0 0 0,1 1-1 0 0,-2 2 1 0 0,1 1 0 0 0,-1 1 0 0 0,0 2 0 0 0,-24-2 725 0 0,-41 3-5149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20T16:10:55.58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 0 9386 0 0,'-4'47'720'0'0,"1"5"24"0"0,3 19-120 0 0,5 6-207 0 0,6 7-193 0 0,4 10-80 0 0,2 9-64 0 0,2 5-64 0 0,0 1-8 0 0,3 0 8 0 0,-3-7-16 0 0,1-7-16 0 0,0-7 0 0 0,-3-7-32 0 0,1-6-256 0 0,-1-3-489 0 0,-2-4-207 0 0,1-2-4577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8T13:55:28.2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1790 2945 0 0,'240'658'3435'0'0,"-57"-247"-2920"0"0,23-6 1 0 0,193 257-516 0 0,-287-493 59 0 0,413 605-1 0 0,-150-286-115 0 0,102 69 57 0 0,-299-366 440 0 0,11-7-1 0 0,10-6 1 0 0,10-7 0 0 0,122 72-440 0 0,-229-175 205 0 0,3-3 0 0 0,5-4 0 0 0,93 39-205 0 0,-132-69 132 0 0,1-2 0 0 0,3-3 0 0 0,0-3-1 0 0,3-2 1 0 0,0-2 0 0 0,77 10-132 0 0,-100-23 37 0 0,-1-1 1 0 0,1-2-1 0 0,1-2 0 0 0,-1-2 1 0 0,0-1-1 0 0,0-2 1 0 0,0-2-1 0 0,-1-2 1 0 0,-1-2-1 0 0,1-1 1 0 0,-2-2-1 0 0,9-5-37 0 0,12-6 34 0 0,-1-3 1 0 0,-2-2-1 0 0,-1-2 0 0 0,-3-3 1 0 0,-1-2-1 0 0,-3-1 0 0 0,-2-3 1 0 0,4-6-35 0 0,27-26 14 0 0,-4-3-1 0 0,-5-3 1 0 0,-4-2 0 0 0,-5-3 0 0 0,-4-2-1 0 0,13-31-13 0 0,143-235-169 0 0,-20-7 0 0 0,137-371 169 0 0,-141 153-32 0 0,-41-9-135 0 0,-44 58-193 0 0,-6-203 360 0 0,-7-538-1154 0 0,-60 316-2602 0 0,-32 626 265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8T13:55:28.25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805 1 8050 0 0,'-37'8'601'0'0,"1"2"1"0"0,0 2 0 0 0,-21 10-602 0 0,37-13 161 0 0,0 2 1 0 0,1 0-1 0 0,0 1 1 0 0,1 0-1 0 0,0 2 1 0 0,-14 13-162 0 0,-27 34 50 0 0,2 2 0 0 0,3 2 1 0 0,3 3-1 0 0,3 2 1 0 0,-4 14-51 0 0,26-38 192 0 0,2 2 0 0 0,2 0 0 0 0,2 1 0 0 0,2 2 0 0 0,2 0 0 0 0,3 0 0 0 0,1 1 0 0 0,4 1 1 0 0,1 0-1 0 0,3 0 0 0 0,2 52-192 0 0,4-67-147 0 0,2-1 1 0 0,1 1 0 0 0,2-1 0 0 0,2-1 0 0 0,1 1-1 0 0,2-2 1 0 0,16 35 146 0 0,-14-42-200 0 0,1 0-1 0 0,1-1 1 0 0,1-1-1 0 0,2 0 1 0 0,1-2 0 0 0,1 0-1 0 0,0-1 1 0 0,2-1-1 0 0,1-1 1 0 0,1-1 200 0 0,1 0-128 0 0,2-2 0 0 0,0-1 0 0 0,1-1 0 0 0,0-1 0 0 0,2-1 0 0 0,-1-2 0 0 0,2-2 0 0 0,-1 0 0 0 0,10-1 128 0 0,-2-1-77 0 0,1-2-1 0 0,1-2 1 0 0,-1-2 0 0 0,0-2-1 0 0,1-1 1 0 0,-1-2 0 0 0,14-4 77 0 0,-7-1 108 0 0,-1-2 0 0 0,0-2 0 0 0,-1-2 0 0 0,0-2 0 0 0,-1-3 0 0 0,-1 0 0 0 0,-1-3 0 0 0,-1-2 0 0 0,-1-1 1 0 0,-1-2-1 0 0,-1-2 0 0 0,-2-2 0 0 0,9-10-108 0 0,-19 12 252 0 0,0-1 0 0 0,-2-1 0 0 0,-2-1 0 0 0,-1-2 0 0 0,-1 0 0 0 0,-2-1 1 0 0,-1 0-1 0 0,-2-2 0 0 0,-1 0 0 0 0,-2 0 0 0 0,-2-1 0 0 0,-2 0 0 0 0,-1-1 0 0 0,-2 0 0 0 0,-1 0 1 0 0,-2-1-1 0 0,-2 1 0 0 0,-2-1 0 0 0,-1 1 0 0 0,-2 0 0 0 0,-2 0 0 0 0,-2 1 0 0 0,-12-35-252 0 0,13 50-30 0 0,-2 0-1 0 0,0 1 1 0 0,-2 0-1 0 0,0 1 0 0 0,-2 0 1 0 0,0 1-1 0 0,-1 1 1 0 0,-1 0-1 0 0,-1 1 0 0 0,-1 1 1 0 0,0 0-1 0 0,-1 2 1 0 0,-14-9 30 0 0,7 7-726 0 0,0 1 1 0 0,-1 2 0 0 0,-1 1 0 0 0,-1 1 0 0 0,1 1-1 0 0,-2 2 1 0 0,1 1 0 0 0,-1 1 0 0 0,0 2 0 0 0,-24-2 725 0 0,-41 3-5149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20T16:11:00.80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 0 9386 0 0,'-4'47'720'0'0,"1"5"24"0"0,3 19-120 0 0,5 6-207 0 0,6 7-193 0 0,4 10-80 0 0,2 9-64 0 0,2 5-64 0 0,0 1-8 0 0,3 0 8 0 0,-3-7-16 0 0,1-7-16 0 0,0-7 0 0 0,-3-7-32 0 0,1-6-256 0 0,-1-3-489 0 0,-2-4-207 0 0,1-2-4577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8T13:20:25.57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930 1 12563 0 0,'-41'11'2338'0'0,"1"3"0"0"0,-37 17-2338 0 0,49-18-9 0 0,0 2 0 0 0,2 1 0 0 0,0 1 0 0 0,1 1 1 0 0,0 1-1 0 0,2 2 0 0 0,-1 1 9 0 0,-56 58-778 0 0,3 4 0 0 0,4 3 0 0 0,-52 81 778 0 0,95-122-78 0 0,2 1 1 0 0,2 2-1 0 0,2 1 1 0 0,2 0-1 0 0,3 2 1 0 0,2 0-1 0 0,2 1 1 0 0,-8 54 77 0 0,20-81 50 0 0,0 1 0 0 0,2 0 0 0 0,0 0-1 0 0,2 0 1 0 0,1 0 0 0 0,1-1 0 0 0,2 1 0 0 0,5 18-50 0 0,-5-28 49 0 0,1-1 0 0 0,0 0 0 0 0,1 0 0 0 0,1-1 1 0 0,0 0-1 0 0,1 0 0 0 0,0-1 0 0 0,2 0 0 0 0,-1 0 0 0 0,2-1 0 0 0,0-1 1 0 0,0 0-1 0 0,1-1 0 0 0,3 2-49 0 0,8 3-65 0 0,0-2 1 0 0,1 0-1 0 0,1-2 0 0 0,0 0 1 0 0,1-2-1 0 0,0-1 1 0 0,0-1-1 0 0,1-2 0 0 0,-1 0 1 0 0,2-2-1 0 0,22 0 65 0 0,0-1-91 0 0,0-3 0 0 0,-1-3 0 0 0,1-1 0 0 0,-1-3-1 0 0,0-1 1 0 0,12-7 91 0 0,-1-2 88 0 0,-2-3-1 0 0,0-2 0 0 0,-1-3 1 0 0,-2-2-1 0 0,-1-3 0 0 0,-1-2 1 0 0,0-4-88 0 0,-6 3 229 0 0,-2-3 1 0 0,-1-2 0 0 0,-3-1-1 0 0,0-3 1 0 0,-3-1 0 0 0,-2-2-1 0 0,20-32-229 0 0,-44 58 184 0 0,-1-1 0 0 0,-1-1 0 0 0,0 0 0 0 0,-2-1-1 0 0,0 1 1 0 0,-2-2 0 0 0,0 1 0 0 0,-2-1 0 0 0,3-20-184 0 0,-7 30 126 0 0,0-1 0 0 0,-1 0 1 0 0,0 0-1 0 0,-1 0 0 0 0,-1 1 1 0 0,0-1-1 0 0,-1 0 0 0 0,0 1 1 0 0,-1 0-1 0 0,0-1 1 0 0,-1 2-1 0 0,-1-1 0 0 0,0 1 1 0 0,-1-1-1 0 0,0 2 0 0 0,-1-1 1 0 0,-2-2-127 0 0,-11-10 54 0 0,-1 1 0 0 0,-1 2 0 0 0,0 0 0 0 0,-2 1 0 0 0,0 1 0 0 0,-1 1 1 0 0,-1 2-1 0 0,-6-2-54 0 0,-46-22-2547 0 0,-3 4 0 0 0,-22-4 2547 0 0,15 9-4476 0 0,-2 5-2404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8T13:55:28.2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1790 2945 0 0,'240'658'3435'0'0,"-57"-247"-2920"0"0,23-6 1 0 0,193 257-516 0 0,-287-493 59 0 0,413 605-1 0 0,-150-286-115 0 0,102 69 57 0 0,-299-366 440 0 0,11-7-1 0 0,10-6 1 0 0,10-7 0 0 0,122 72-440 0 0,-229-175 205 0 0,3-3 0 0 0,5-4 0 0 0,93 39-205 0 0,-132-69 132 0 0,1-2 0 0 0,3-3 0 0 0,0-3-1 0 0,3-2 1 0 0,0-2 0 0 0,77 10-132 0 0,-100-23 37 0 0,-1-1 1 0 0,1-2-1 0 0,1-2 0 0 0,-1-2 1 0 0,0-1-1 0 0,0-2 1 0 0,0-2-1 0 0,-1-2 1 0 0,-1-2-1 0 0,1-1 1 0 0,-2-2-1 0 0,9-5-37 0 0,12-6 34 0 0,-1-3 1 0 0,-2-2-1 0 0,-1-2 0 0 0,-3-3 1 0 0,-1-2-1 0 0,-3-1 0 0 0,-2-3 1 0 0,4-6-35 0 0,27-26 14 0 0,-4-3-1 0 0,-5-3 1 0 0,-4-2 0 0 0,-5-3 0 0 0,-4-2-1 0 0,13-31-13 0 0,143-235-169 0 0,-20-7 0 0 0,137-371 169 0 0,-141 153-32 0 0,-41-9-135 0 0,-44 58-193 0 0,-6-203 360 0 0,-7-538-1154 0 0,-60 316-2602 0 0,-32 626 265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20T16:11:04.23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 0 9386 0 0,'-4'47'720'0'0,"1"5"24"0"0,3 19-120 0 0,5 6-207 0 0,6 7-193 0 0,4 10-80 0 0,2 9-64 0 0,2 5-64 0 0,0 1-8 0 0,3 0 8 0 0,-3-7-16 0 0,1-7-16 0 0,0-7 0 0 0,-3-7-32 0 0,1-6-256 0 0,-1-3-489 0 0,-2-4-207 0 0,1-2-4577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8T14:03:06.22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1790 2945 0 0,'240'658'3435'0'0,"-57"-247"-2920"0"0,23-6 1 0 0,193 257-516 0 0,-287-493 59 0 0,413 605-1 0 0,-150-286-115 0 0,102 69 57 0 0,-299-366 440 0 0,11-7-1 0 0,10-6 1 0 0,10-7 0 0 0,122 72-440 0 0,-229-175 205 0 0,3-3 0 0 0,5-4 0 0 0,93 39-205 0 0,-132-69 132 0 0,1-2 0 0 0,3-3 0 0 0,0-3-1 0 0,3-2 1 0 0,0-2 0 0 0,77 10-132 0 0,-100-23 37 0 0,-1-1 1 0 0,1-2-1 0 0,1-2 0 0 0,-1-2 1 0 0,0-1-1 0 0,0-2 1 0 0,0-2-1 0 0,-1-2 1 0 0,-1-2-1 0 0,1-1 1 0 0,-2-2-1 0 0,9-5-37 0 0,12-6 34 0 0,-1-3 1 0 0,-2-2-1 0 0,-1-2 0 0 0,-3-3 1 0 0,-1-2-1 0 0,-3-1 0 0 0,-2-3 1 0 0,4-6-35 0 0,27-26 14 0 0,-4-3-1 0 0,-5-3 1 0 0,-4-2 0 0 0,-5-3 0 0 0,-4-2-1 0 0,13-31-13 0 0,143-235-169 0 0,-20-7 0 0 0,137-371 169 0 0,-141 153-32 0 0,-41-9-135 0 0,-44 58-193 0 0,-6-203 360 0 0,-7-538-1154 0 0,-60 316-2602 0 0,-32 626 265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20T16:11:06.14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 0 9386 0 0,'-4'47'720'0'0,"1"5"24"0"0,3 19-120 0 0,5 6-207 0 0,6 7-193 0 0,4 10-80 0 0,2 9-64 0 0,2 5-64 0 0,0 1-8 0 0,3 0 8 0 0,-3-7-16 0 0,1-7-16 0 0,0-7 0 0 0,-3-7-32 0 0,1-6-256 0 0,-1-3-489 0 0,-2-4-207 0 0,1-2-4577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8T14:08:52.09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1790 2945 0 0,'240'658'3435'0'0,"-57"-247"-2920"0"0,23-6 1 0 0,193 257-516 0 0,-287-493 59 0 0,413 605-1 0 0,-150-286-115 0 0,102 69 57 0 0,-299-366 440 0 0,11-7-1 0 0,10-6 1 0 0,10-7 0 0 0,122 72-440 0 0,-229-175 205 0 0,3-3 0 0 0,5-4 0 0 0,93 39-205 0 0,-132-69 132 0 0,1-2 0 0 0,3-3 0 0 0,0-3-1 0 0,3-2 1 0 0,0-2 0 0 0,77 10-132 0 0,-100-23 37 0 0,-1-1 1 0 0,1-2-1 0 0,1-2 0 0 0,-1-2 1 0 0,0-1-1 0 0,0-2 1 0 0,0-2-1 0 0,-1-2 1 0 0,-1-2-1 0 0,1-1 1 0 0,-2-2-1 0 0,9-5-37 0 0,12-6 34 0 0,-1-3 1 0 0,-2-2-1 0 0,-1-2 0 0 0,-3-3 1 0 0,-1-2-1 0 0,-3-1 0 0 0,-2-3 1 0 0,4-6-35 0 0,27-26 14 0 0,-4-3-1 0 0,-5-3 1 0 0,-4-2 0 0 0,-5-3 0 0 0,-4-2-1 0 0,13-31-13 0 0,143-235-169 0 0,-20-7 0 0 0,137-371 169 0 0,-141 153-32 0 0,-41-9-135 0 0,-44 58-193 0 0,-6-203 360 0 0,-7-538-1154 0 0,-60 316-2602 0 0,-32 626 265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20T16:11:08.34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 0 9386 0 0,'-4'47'720'0'0,"1"5"24"0"0,3 19-120 0 0,5 6-207 0 0,6 7-193 0 0,4 10-80 0 0,2 9-64 0 0,2 5-64 0 0,0 1-8 0 0,3 0 8 0 0,-3-7-16 0 0,1-7-16 0 0,0-7 0 0 0,-3-7-32 0 0,1-6-256 0 0,-1-3-489 0 0,-2-4-207 0 0,1-2-4577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8T14:10:09.24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1790 2945 0 0,'240'658'3435'0'0,"-57"-247"-2920"0"0,23-6 1 0 0,193 257-516 0 0,-287-493 59 0 0,413 605-1 0 0,-150-286-115 0 0,102 69 57 0 0,-299-366 440 0 0,11-7-1 0 0,10-6 1 0 0,10-7 0 0 0,122 72-440 0 0,-229-175 205 0 0,3-3 0 0 0,5-4 0 0 0,93 39-205 0 0,-132-69 132 0 0,1-2 0 0 0,3-3 0 0 0,0-3-1 0 0,3-2 1 0 0,0-2 0 0 0,77 10-132 0 0,-100-23 37 0 0,-1-1 1 0 0,1-2-1 0 0,1-2 0 0 0,-1-2 1 0 0,0-1-1 0 0,0-2 1 0 0,0-2-1 0 0,-1-2 1 0 0,-1-2-1 0 0,1-1 1 0 0,-2-2-1 0 0,9-5-37 0 0,12-6 34 0 0,-1-3 1 0 0,-2-2-1 0 0,-1-2 0 0 0,-3-3 1 0 0,-1-2-1 0 0,-3-1 0 0 0,-2-3 1 0 0,4-6-35 0 0,27-26 14 0 0,-4-3-1 0 0,-5-3 1 0 0,-4-2 0 0 0,-5-3 0 0 0,-4-2-1 0 0,13-31-13 0 0,143-235-169 0 0,-20-7 0 0 0,137-371 169 0 0,-141 153-32 0 0,-41-9-135 0 0,-44 58-193 0 0,-6-203 360 0 0,-7-538-1154 0 0,-60 316-2602 0 0,-32 626 265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20T16:11:18.45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 0 9386 0 0,'-4'47'720'0'0,"1"5"24"0"0,3 19-120 0 0,5 6-207 0 0,6 7-193 0 0,4 10-80 0 0,2 9-64 0 0,2 5-64 0 0,0 1-8 0 0,3 0 8 0 0,-3-7-16 0 0,1-7-16 0 0,0-7 0 0 0,-3-7-32 0 0,1-6-256 0 0,-1-3-489 0 0,-2-4-207 0 0,1-2-4577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8T14:11:21.84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1790 2945 0 0,'240'658'3435'0'0,"-57"-247"-2920"0"0,23-6 1 0 0,193 257-516 0 0,-287-493 59 0 0,413 605-1 0 0,-150-286-115 0 0,102 69 57 0 0,-299-366 440 0 0,11-7-1 0 0,10-6 1 0 0,10-7 0 0 0,122 72-440 0 0,-229-175 205 0 0,3-3 0 0 0,5-4 0 0 0,93 39-205 0 0,-132-69 132 0 0,1-2 0 0 0,3-3 0 0 0,0-3-1 0 0,3-2 1 0 0,0-2 0 0 0,77 10-132 0 0,-100-23 37 0 0,-1-1 1 0 0,1-2-1 0 0,1-2 0 0 0,-1-2 1 0 0,0-1-1 0 0,0-2 1 0 0,0-2-1 0 0,-1-2 1 0 0,-1-2-1 0 0,1-1 1 0 0,-2-2-1 0 0,9-5-37 0 0,12-6 34 0 0,-1-3 1 0 0,-2-2-1 0 0,-1-2 0 0 0,-3-3 1 0 0,-1-2-1 0 0,-3-1 0 0 0,-2-3 1 0 0,4-6-35 0 0,27-26 14 0 0,-4-3-1 0 0,-5-3 1 0 0,-4-2 0 0 0,-5-3 0 0 0,-4-2-1 0 0,13-31-13 0 0,143-235-169 0 0,-20-7 0 0 0,137-371 169 0 0,-141 153-32 0 0,-41-9-135 0 0,-44 58-193 0 0,-6-203 360 0 0,-7-538-1154 0 0,-60 316-2602 0 0,-32 626 265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20T16:11:22.59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 0 9386 0 0,'-4'47'720'0'0,"1"5"24"0"0,3 19-120 0 0,5 6-207 0 0,6 7-193 0 0,4 10-80 0 0,2 9-64 0 0,2 5-64 0 0,0 1-8 0 0,3 0 8 0 0,-3-7-16 0 0,1-7-16 0 0,0-7 0 0 0,-3-7-32 0 0,1-6-256 0 0,-1-3-489 0 0,-2-4-207 0 0,1-2-4577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8T13:21:09.262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258 1664 5057 0 0,'0'-1'42'0'0,"-1"1"-1"0"0,1 0 1 0 0,-1 0-1 0 0,1-1 1 0 0,-1 1 0 0 0,1 0-1 0 0,-1-1 1 0 0,1 1-1 0 0,0 0 1 0 0,-1-1 0 0 0,1 1-1 0 0,0 0 1 0 0,-1-1-1 0 0,1 1 1 0 0,0-1 0 0 0,-1 1-1 0 0,1-1 1 0 0,0 1 0 0 0,0-1-1 0 0,-1 1 1 0 0,1-1-1 0 0,0 1 1 0 0,0-1 0 0 0,0 1-1 0 0,0-1 1 0 0,0 1-1 0 0,0-1 1 0 0,0 0 0 0 0,0 1-42 0 0,7-21 593 0 0,23-22-23 0 0,-23 34-249 0 0,115-150 2046 0 0,8 6 0 0 0,38-28-2367 0 0,297-269 193 0 0,-120 153 205 0 0,-102 93-3199 0 0,-185 152-626 0 0,-57 51 3368 0 0,1 0 0 0 0,-1 0 0 0 0,0-1 0 0 0,0 1 0 0 0,0 0 0 0 0,0 0 0 0 0,0-1 0 0 0,-1 1 0 0 0,1 0 0 0 0,0-1 0 0 0,-1 1 0 0 0,1-1 0 0 0,-1 1-1 0 0,1-1 1 0 0,-1 1 0 0 0,0-1 0 0 0,1 0 0 0 0,-1 1 0 0 0,0-1 0 0 0,0 1 0 0 0,0-1 0 0 0,0 0 0 0 0,0 1 0 0 0,-1-1 0 0 0,1 1 0 0 0,0-1 0 0 0,-1-1 59 0 0,-1-13-701 0 0,2 14 542 0 0,0 1 0 0 0,1 0 0 0 0,-1-1 0 0 0,0 1 0 0 0,1-1 0 0 0,-1 1 0 0 0,1 0 0 0 0,0-1 0 0 0,-1 1 0 0 0,1 0 0 0 0,0 0 0 0 0,0 0 0 0 0,0-1 0 0 0,0 1 0 0 0,0 0 0 0 0,0 0 0 0 0,0 0 0 0 0,0 1 159 0 0</inkml:trace>
  <inkml:trace contextRef="#ctx0" brushRef="#br0" timeOffset="24853.691">254 1315 5633 0 0,'-47'139'3101'0'0,"-144"380"1896"0"0,181-497-4733 0 0,5-9 1402 0 0,26-22-407 0 0,67-46-179 0 0,-3-3 1 0 0,67-61-1081 0 0,30-22 202 0 0,-171 134-212 0 0,20-16-10 0 0,-30 22 27 0 0,1 0-1 0 0,-1 0 0 0 0,0 0 1 0 0,1-1-1 0 0,-1 1 1 0 0,0-1-1 0 0,0 1 1 0 0,0-1-1 0 0,0 1 1 0 0,0-1-1 0 0,0 1 1 0 0,-1-1-1 0 0,1 0 0 0 0,-1 1 1 0 0,1-1-1 0 0,-1 0 1 0 0,1 0-7 0 0,-2 0 14 0 0,1 0 1 0 0,-1 0 0 0 0,0 1-1 0 0,0-1 1 0 0,0 0 0 0 0,0 1-1 0 0,0-1 1 0 0,0 1 0 0 0,-1-1-1 0 0,1 1 1 0 0,0-1 0 0 0,-1 1-1 0 0,1 0 1 0 0,-1 0 0 0 0,1 0-1 0 0,-1 0 1 0 0,0 0 0 0 0,1 0-1 0 0,-2 0-14 0 0,-34-17 419 0 0,-16-3 298 0 0,27 12-371 0 0,0-2 0 0 0,-22-12-346 0 0,39 18 21 0 0,1-1-1 0 0,-1 0 0 0 0,1 0 0 0 0,0-1 0 0 0,0 0 1 0 0,1-1-1 0 0,0 1 0 0 0,0-1 0 0 0,-4-7-20 0 0,-53-89 11 0 0,61 97-753 0 0,12 4-6627 0 0,-2 2-509 0 0</inkml:trace>
  <inkml:trace contextRef="#ctx0" brushRef="#br0" timeOffset="83343.091">2082 649 3761 0 0,'-1'1'28'0'0,"-10"14"141"0"0,1 1-1 0 0,1 0 0 0 0,-2 4-168 0 0,9-16 80 0 0,1 0 0 0 0,-1 0 0 0 0,1 0 0 0 0,-1 0 0 0 0,1 0-1 0 0,1 0 1 0 0,-1 1 0 0 0,0-1 0 0 0,1 0 0 0 0,0 0 0 0 0,0 1 0 0 0,0-1-1 0 0,0 0 1 0 0,1 0 0 0 0,0 1 0 0 0,1 2-80 0 0,-2-5 12 0 0,1-1-1 0 0,-1 0 1 0 0,1 0 0 0 0,-1 0 0 0 0,1 0 0 0 0,0 0-1 0 0,-1 0 1 0 0,1 0 0 0 0,0 0 0 0 0,0 0-1 0 0,0 0 1 0 0,0 0 0 0 0,0-1 0 0 0,0 1 0 0 0,0 0-1 0 0,0 0 1 0 0,0-1 0 0 0,0 1 0 0 0,0-1-1 0 0,0 1 1 0 0,0-1 0 0 0,0 0 0 0 0,1 1 0 0 0,-1-1-1 0 0,0 0 1 0 0,0 0-12 0 0,3 0 5 0 0,-1 0-1 0 0,0 0 1 0 0,0 0 0 0 0,0-1-1 0 0,1 0 1 0 0,-1 1-1 0 0,0-1 1 0 0,0 0-1 0 0,0 0 1 0 0,2-2-5 0 0,5-2-28 0 0,-1 0 0 0 0,1-1 1 0 0,-1-1-1 0 0,0 0 0 0 0,6-5 28 0 0,-7 3-13 0 0,-1 1 0 0 0,0-1 0 0 0,0 0 0 0 0,-1-1 0 0 0,0 1 0 0 0,0-1 0 0 0,-1-1 0 0 0,-1 1 0 0 0,0-1 0 0 0,0 1 0 0 0,-1-1 0 0 0,1-6 13 0 0,-2 10 61 0 0,-1-1-1 0 0,0 1 0 0 0,0-1 0 0 0,-1 0 1 0 0,0 0-1 0 0,0 1 0 0 0,-1-1 0 0 0,0 0 0 0 0,0 1 1 0 0,-1-1-1 0 0,0 1 0 0 0,0-1 0 0 0,-1 1 1 0 0,1 0-1 0 0,-2 0 0 0 0,1 0 0 0 0,-1 0 0 0 0,-4-4-60 0 0,6 8 85 0 0,1 1 0 0 0,-1 0-1 0 0,0 0 1 0 0,0-1-1 0 0,0 2 1 0 0,0-1 0 0 0,0 0-1 0 0,-1 0 1 0 0,1 1-1 0 0,0-1 1 0 0,-1 1 0 0 0,1-1-1 0 0,-1 1 1 0 0,0 0-1 0 0,1 0 1 0 0,-1 1 0 0 0,0-1-1 0 0,0 0 1 0 0,0 1-1 0 0,1 0 1 0 0,-1-1 0 0 0,-1 1-85 0 0,0 1 129 0 0,0 0 1 0 0,0 0 0 0 0,0 0 0 0 0,0 0 0 0 0,0 1 0 0 0,1-1 0 0 0,-1 1-1 0 0,0 0 1 0 0,1 0 0 0 0,-1 0 0 0 0,1 1 0 0 0,0-1 0 0 0,0 1-1 0 0,-1 0-129 0 0,-5 7 289 0 0,0-1 0 0 0,1 2 0 0 0,0-1 0 0 0,0 1 0 0 0,1 0 0 0 0,1 0-1 0 0,0 1 1 0 0,0 0 0 0 0,0 3-289 0 0,4-9 59 0 0,0-1 0 0 0,1 1 0 0 0,0-1 0 0 0,1 1-1 0 0,-1 0 1 0 0,1-1 0 0 0,0 1 0 0 0,0 0 0 0 0,1-1 0 0 0,-1 1 0 0 0,1-1 0 0 0,0 1-1 0 0,1-1 1 0 0,0 1 0 0 0,0-1 0 0 0,0 0 0 0 0,0 1 0 0 0,1-1 0 0 0,0 0 0 0 0,0-1-1 0 0,0 1 1 0 0,3 3-59 0 0,-3-4-1 0 0,1-1-1 0 0,-1 1 1 0 0,1-1 0 0 0,0 0-1 0 0,0 0 1 0 0,0 0-1 0 0,0 0 1 0 0,1-1-1 0 0,-1 0 1 0 0,1 1-1 0 0,0-2 1 0 0,-1 1-1 0 0,1-1 1 0 0,0 1 0 0 0,0-1-1 0 0,0-1 1 0 0,0 1-1 0 0,0-1 1 0 0,0 1-1 0 0,0-2 1 0 0,0 1-1 0 0,0 0 1 0 0,0-1 0 0 0,-1 0-1 0 0,1 0 1 0 0,1-1 1 0 0,-1 1-143 0 0,0-1 1 0 0,1 0 0 0 0,-1 0 0 0 0,0 0-1 0 0,0-1 1 0 0,0 0 0 0 0,-1 0 0 0 0,1 0 0 0 0,-1 0-1 0 0,1-1 1 0 0,-1 0 0 0 0,0 0 0 0 0,0 0-1 0 0,-1 0 1 0 0,1-1 0 0 0,-1 1 0 0 0,0-1-1 0 0,0 0 1 0 0,0-2 142 0 0,0 0-127 0 0,-1-1-1 0 0,0 1 1 0 0,0 0-1 0 0,-1 0 1 0 0,0-1-1 0 0,0 1 1 0 0,-1-1-1 0 0,0 1 1 0 0,0-1-1 0 0,0 1 1 0 0,-1-1-1 0 0,-1 1 1 0 0,1-1-1 0 0,-2-2 128 0 0,1 3-18 0 0,0-1 0 0 0,-1 0 0 0 0,1 1 0 0 0,-2-1-1 0 0,1 1 1 0 0,-1 0 0 0 0,0 0 0 0 0,-1 1 0 0 0,0-1 0 0 0,0 0 18 0 0,3 6 8 0 0,1-1 1 0 0,-1 0 0 0 0,0 1 0 0 0,0-1-1 0 0,0 1 1 0 0,0 0 0 0 0,0 0-1 0 0,0 0 1 0 0,0 0 0 0 0,0 0-1 0 0,0 0 1 0 0,0 0 0 0 0,-1 1 0 0 0,1-1-1 0 0,0 1 1 0 0,-1-1 0 0 0,1 1-1 0 0,0 0 1 0 0,-1 0 0 0 0,1 0 0 0 0,0 0-1 0 0,-1 1 1 0 0,1-1 0 0 0,0 1-1 0 0,-1-1 1 0 0,1 1 0 0 0,0 0-1 0 0,0 0 1 0 0,0 0 0 0 0,0 0 0 0 0,0 0-1 0 0,0 0 1 0 0,0 0 0 0 0,0 1-1 0 0,0-1 1 0 0,0 1-9 0 0,-6 5 157 0 0,1 0-1 0 0,-1 1 1 0 0,1-1-1 0 0,1 1 1 0 0,-1 1-1 0 0,1-1 1 0 0,1 1-1 0 0,0 0 1 0 0,0 1-1 0 0,1-1 1 0 0,0 1-1 0 0,0 1-156 0 0,-3 11 328 0 0,0-1-1 0 0,2 1 1 0 0,1 0-1 0 0,1 0 1 0 0,0 4-328 0 0,3-18 41 0 0,-1 1 1 0 0,2-1 0 0 0,-1 0 0 0 0,1 1 0 0 0,0-1 0 0 0,1 0 0 0 0,0 0-1 0 0,0 0 1 0 0,1 0 0 0 0,0 0 0 0 0,3 4-42 0 0,-5-10 7 0 0,0 1-1 0 0,1-1 1 0 0,-1 0 0 0 0,1 1-1 0 0,0-1 1 0 0,-1 0-1 0 0,1 0 1 0 0,0 0 0 0 0,0-1-1 0 0,1 1 1 0 0,-1 0-1 0 0,0-1 1 0 0,0 1 0 0 0,1-1-1 0 0,-1 0 1 0 0,1 0 0 0 0,-1 0-1 0 0,1 0 1 0 0,0 0-1 0 0,-1 0 1 0 0,1-1 0 0 0,0 0-1 0 0,-1 1 1 0 0,1-1 0 0 0,0 0-1 0 0,0 0 1 0 0,-1 0-1 0 0,1-1 1 0 0,0 1 0 0 0,-1-1-1 0 0,1 1 1 0 0,0-1-1 0 0,-1 0 1 0 0,1 0 0 0 0,-1 0-1 0 0,3-1-6 0 0,1-2-5 0 0,-1 1-1 0 0,1-1 1 0 0,-1 0-1 0 0,0 0 1 0 0,0 0-1 0 0,0-1 1 0 0,0 0 0 0 0,-1 0-1 0 0,0 0 1 0 0,0 0-1 0 0,0-1 1 0 0,-1 0-1 0 0,0 1 1 0 0,0-1-1 0 0,0-1 1 0 0,-1 1-1 0 0,0 0 1 0 0,2-5 5 0 0,-2 2-11 0 0,0 1 1 0 0,0 0 0 0 0,-1 0 0 0 0,0-1-1 0 0,0 1 1 0 0,-1-1 0 0 0,0 1-1 0 0,-1-1 1 0 0,0 1 0 0 0,0-1 0 0 0,-1 1-1 0 0,0 0 1 0 0,0 0 0 0 0,-2-5 10 0 0,3 12 2 0 0,1 1 0 0 0,0-1 0 0 0,-1 0 0 0 0,1 1 0 0 0,0-1 0 0 0,-1 0 1 0 0,1 1-1 0 0,-1-1 0 0 0,1 1 0 0 0,-1-1 0 0 0,0 1 0 0 0,1-1 0 0 0,-1 1 0 0 0,1-1 1 0 0,-1 1-1 0 0,0 0 0 0 0,1-1 0 0 0,-1 1 0 0 0,0 0 0 0 0,1 0 0 0 0,-1 0 0 0 0,0-1 1 0 0,0 1-1 0 0,1 0 0 0 0,-1 0 0 0 0,0 0 0 0 0,0 0 0 0 0,1 0 0 0 0,-1 0 0 0 0,0 0 1 0 0,0 0-1 0 0,1 0 0 0 0,-1 1 0 0 0,0-1 0 0 0,1 0 0 0 0,-1 0 0 0 0,0 1 0 0 0,1-1 1 0 0,-1 0-1 0 0,0 1 0 0 0,1-1 0 0 0,-1 1 0 0 0,1-1 0 0 0,-1 1 0 0 0,0-1 0 0 0,1 1 1 0 0,0-1-1 0 0,-1 1 0 0 0,1 0 0 0 0,-1-1 0 0 0,1 2-2 0 0,-30 35 207 0 0,26-32-157 0 0,-8 11 118 0 0,-16 26 343 0 0,26-40-487 0 0,0 1 0 0 0,1 0 1 0 0,-1 0-1 0 0,1 0 1 0 0,0 0-1 0 0,0 0 1 0 0,0 0-1 0 0,1 0 1 0 0,-1 0-1 0 0,1 0 0 0 0,0 1 1 0 0,-1-1-1 0 0,1 0-24 0 0,0-2 0 0 0,0 0-1 0 0,0 0 0 0 0,0 0 1 0 0,0-1-1 0 0,1 1 0 0 0,-1 0 1 0 0,0 0-1 0 0,0 0 1 0 0,0-1-1 0 0,1 1 0 0 0,-1 0 1 0 0,0 0-1 0 0,1-1 0 0 0,-1 1 1 0 0,1 0-1 0 0,-1-1 1 0 0,1 1-1 0 0,-1 0 0 0 0,1-1 1 0 0,-1 1-1 0 0,1-1 0 0 0,-1 1 1 0 0,1-1-1 0 0,0 1 1 0 0,-1-1-1 0 0,1 1 0 0 0,0-1 1 0 0,0 1 0 0 0,0-1-54 0 0,1 0 1 0 0,-1 0-1 0 0,0-1 0 0 0,1 1 1 0 0,-1 0-1 0 0,0 0 1 0 0,0-1-1 0 0,0 1 1 0 0,1-1-1 0 0,-1 1 0 0 0,0-1 1 0 0,0 1-1 0 0,0-1 1 0 0,0 0-1 0 0,0 1 1 0 0,1-2 53 0 0,3-2-800 0 0,0-1 1 0 0,0 1-1 0 0,0-1 0 0 0,-1 0 1 0 0,0-1-1 0 0,2-2 800 0 0,2-6-2612 0 0,0-1-1778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8T14:12:59.56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1790 2945 0 0,'240'658'3435'0'0,"-57"-247"-2920"0"0,23-6 1 0 0,193 257-516 0 0,-287-493 59 0 0,413 605-1 0 0,-150-286-115 0 0,102 69 57 0 0,-299-366 440 0 0,11-7-1 0 0,10-6 1 0 0,10-7 0 0 0,122 72-440 0 0,-229-175 205 0 0,3-3 0 0 0,5-4 0 0 0,93 39-205 0 0,-132-69 132 0 0,1-2 0 0 0,3-3 0 0 0,0-3-1 0 0,3-2 1 0 0,0-2 0 0 0,77 10-132 0 0,-100-23 37 0 0,-1-1 1 0 0,1-2-1 0 0,1-2 0 0 0,-1-2 1 0 0,0-1-1 0 0,0-2 1 0 0,0-2-1 0 0,-1-2 1 0 0,-1-2-1 0 0,1-1 1 0 0,-2-2-1 0 0,9-5-37 0 0,12-6 34 0 0,-1-3 1 0 0,-2-2-1 0 0,-1-2 0 0 0,-3-3 1 0 0,-1-2-1 0 0,-3-1 0 0 0,-2-3 1 0 0,4-6-35 0 0,27-26 14 0 0,-4-3-1 0 0,-5-3 1 0 0,-4-2 0 0 0,-5-3 0 0 0,-4-2-1 0 0,13-31-13 0 0,143-235-169 0 0,-20-7 0 0 0,137-371 169 0 0,-141 153-32 0 0,-41-9-135 0 0,-44 58-193 0 0,-6-203 360 0 0,-7-538-1154 0 0,-60 316-2602 0 0,-32 626 265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24.2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1790 2945 0 0,'240'658'3435'0'0,"-57"-247"-2920"0"0,23-6 1 0 0,193 257-516 0 0,-287-493 59 0 0,413 605-1 0 0,-150-286-115 0 0,102 69 57 0 0,-299-366 440 0 0,11-7-1 0 0,10-6 1 0 0,10-7 0 0 0,122 72-440 0 0,-229-175 205 0 0,3-3 0 0 0,5-4 0 0 0,93 39-205 0 0,-132-69 132 0 0,1-2 0 0 0,3-3 0 0 0,0-3-1 0 0,3-2 1 0 0,0-2 0 0 0,77 10-132 0 0,-100-23 37 0 0,-1-1 1 0 0,1-2-1 0 0,1-2 0 0 0,-1-2 1 0 0,0-1-1 0 0,0-2 1 0 0,0-2-1 0 0,-1-2 1 0 0,-1-2-1 0 0,1-1 1 0 0,-2-2-1 0 0,9-5-37 0 0,12-6 34 0 0,-1-3 1 0 0,-2-2-1 0 0,-1-2 0 0 0,-3-3 1 0 0,-1-2-1 0 0,-3-1 0 0 0,-2-3 1 0 0,4-6-35 0 0,27-26 14 0 0,-4-3-1 0 0,-5-3 1 0 0,-4-2 0 0 0,-5-3 0 0 0,-4-2-1 0 0,13-31-13 0 0,143-235-169 0 0,-20-7 0 0 0,137-371 169 0 0,-141 153-32 0 0,-41-9-135 0 0,-44 58-193 0 0,-6-203 360 0 0,-7-538-1154 0 0,-60 316-2602 0 0,-32 626 265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46.93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3 58 6353 0 0,'-2'10'671'0'0,"8"-11"645"0"0,10-12 818 0 0,-12 8-1735 0 0,0-1-1 0 0,0 1 1 0 0,1 0-1 0 0,0 0 0 0 0,0 1 1 0 0,0-1-1 0 0,3-1-398 0 0,-5 5 51 0 0,-1-1 0 0 0,1 1 0 0 0,0 0 0 0 0,0 0 0 0 0,-1 0 0 0 0,1 1 0 0 0,0-1 0 0 0,0 1 0 0 0,0-1 0 0 0,0 1 0 0 0,0 0 0 0 0,0 0 0 0 0,0 0 0 0 0,0 1 0 0 0,0-1-1 0 0,0 1 1 0 0,-1-1 0 0 0,3 2-51 0 0,4 1-76 0 0,1-1-1 0 0,0 0 0 0 0,0-1 0 0 0,0 0 0 0 0,9 0 77 0 0,-14-1-599 0 0,0-1-1 0 0,0 1 1 0 0,0-1-1 0 0,-1 0 1 0 0,1-1-1 0 0,-1 1 1 0 0,1-1 0 0 0,3-2 599 0 0,3-2-4968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48.722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6 103 5793 0 0,'-5'11'1992'0'0,"9"-16"193"0"0,17-21-199 0 0,-11 21-1900 0 0,0-1-1 0 0,1 1 1 0 0,0 1 0 0 0,-1 0 0 0 0,4 0-86 0 0,-6 2-513 0 0,0-1 1 0 0,0 1-1 0 0,-1-1 1 0 0,1-1-1 0 0,-1 1 1 0 0,0-1-1 0 0,0-1 0 0 0,0 1 1 0 0,-1-1-1 0 0,0-1 1 0 0,3-1 512 0 0,-3 0-3562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49.17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92 6817 0 0,'1'-4'161'0'0,"-1"1"0"0"0,1 0 0 0 0,0-1-1 0 0,0 1 1 0 0,1 0 0 0 0,-1 0 0 0 0,1 0-1 0 0,-1 0 1 0 0,1 0 0 0 0,0 0-1 0 0,0 1 1 0 0,0-1 0 0 0,0 0 0 0 0,1 1-1 0 0,-1 0 1 0 0,1 0 0 0 0,0-1 0 0 0,-1 1-1 0 0,1 1 1 0 0,0-1 0 0 0,0 0-1 0 0,0 1 1 0 0,1-1-161 0 0,9-4-438 0 0,-1 0-1 0 0,2 1 1 0 0,-1 1-1 0 0,0 0 1 0 0,3 0 438 0 0,-15 4-174 0 0,0-1 0 0 0,0 1 0 0 0,0 0 0 0 0,0 0 0 0 0,0 0 0 0 0,0 0 0 0 0,0 0 0 0 0,0 0 0 0 0,0 1 0 0 0,0-1 1 0 0,0 0-1 0 0,0 0 0 0 0,0 1 0 0 0,0-1 0 0 0,0 1 0 0 0,0-1 0 0 0,0 1 174 0 0,3 1-1108 0 0,3-1-1869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49.57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92 7114 0 0,'0'0'249'0'0,"25"-14"1495"0"0,37-20-1240 0 0,10-6-3363 0 0,-69 38 579 0 0,-2 1-640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49.93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48 7082 0 0,'1'1'121'0'0,"0"0"0"0"0,0-1 1 0 0,0 1-1 0 0,0-1 1 0 0,0 1-1 0 0,0-1 1 0 0,0 1-1 0 0,0-1 1 0 0,0 0-1 0 0,0 0 1 0 0,0 0-1 0 0,1 1 0 0 0,-1-1 1 0 0,0 0-1 0 0,0 0 1 0 0,0-1-1 0 0,0 1 1 0 0,0 0-1 0 0,1 0 1 0 0,-1 0-1 0 0,0-1 1 0 0,0 1-1 0 0,0-1 0 0 0,0 1 1 0 0,0-1-1 0 0,0 1-121 0 0,35-20 1663 0 0,-10 5-1300 0 0,21 3-1434 0 0,-16 9-3339 0 0,-28 3 811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50.34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97 6737 0 0,'9'-5'297'0'0,"-1"-1"0"0"0,1 0-1 0 0,-2 0 1 0 0,1-1-1 0 0,-1 0 1 0 0,1 0-297 0 0,-3 0-104 0 0,2 1 1 0 0,-1 0-1 0 0,1 1 0 0 0,0-1 0 0 0,0 1 1 0 0,0 1-1 0 0,1-1 0 0 0,3 0 104 0 0,6 2-1614 0 0,-15 2-1522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50.72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1 105 6521 0 0,'0'0'36'0'0,"0"0"-1"0"0,-1 0 1 0 0,1 0-1 0 0,0 1 1 0 0,0-1-1 0 0,0 0 0 0 0,0 0 1 0 0,0 0-1 0 0,0 0 1 0 0,0 1-1 0 0,0-1 0 0 0,0 0 1 0 0,0 0-1 0 0,0 0 1 0 0,0 1-1 0 0,0-1 1 0 0,0 0-1 0 0,0 0 0 0 0,0 0 1 0 0,1 0-1 0 0,-1 1 1 0 0,0-1-1 0 0,0 0 1 0 0,0 0-1 0 0,0 0 0 0 0,0 0 1 0 0,0 0-1 0 0,0 1 1 0 0,0-1-1 0 0,1 0 1 0 0,-1 0-1 0 0,0 0 0 0 0,0 0 1 0 0,0 0-1 0 0,0 0 1 0 0,0 0-1 0 0,1 0 1 0 0,-1 1-1 0 0,0-1 0 0 0,0 0 1 0 0,0 0-1 0 0,1 0 1 0 0,-1 0-1 0 0,0 0 0 0 0,0 0 1 0 0,0 0-1 0 0,0 0 1 0 0,1 0-1 0 0,-1 0 1 0 0,0 0-1 0 0,0 0 0 0 0,0 0-35 0 0,11-9 1250 0 0,6-12-41 0 0,-10 12-1278 0 0,0 0 0 0 0,0 1 0 0 0,1 1 1 0 0,0-1-1 0 0,1 1 0 0 0,0 0 0 0 0,0 1 0 0 0,0 0 0 0 0,1 1 0 0 0,0-1 69 0 0,5 4-3253 0 0,-11 4-522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51.115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1 105 7017 0 0,'4'-5'239'0'0,"0"0"-1"0"0,1 0 0 0 0,0 0 0 0 0,0 1 0 0 0,0 0 0 0 0,0 0 0 0 0,1 0 1 0 0,-1 1-1 0 0,1 0 0 0 0,0 0 0 0 0,6-2-238 0 0,30-19 2278 0 0,-13 6-2118 0 0,-28 17-440 0 0,0 0 0 0 0,1 0 0 0 0,-1 0 0 0 0,1 0 0 0 0,-1 1 0 0 0,1-1 0 0 0,-1 1 0 0 0,1-1-1 0 0,0 1 1 0 0,-1 0 0 0 0,1-1 0 0 0,-1 1 0 0 0,1 0 0 0 0,0 0 0 0 0,-1 0 0 0 0,2 0 280 0 0,-14-4-1209 0 0,10 5-2255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20T15:41:08.88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1780 324 13195 0 0,'-15'4'1176'0'0,"-1"-2"0"0"0,0 1 0 0 0,-1-2 1 0 0,-2 0-1177 0 0,-4-2 444 0 0,0-1 0 0 0,0-1 0 0 0,0-1 0 0 0,-8-2-444 0 0,-27-6 292 0 0,0 4 1 0 0,-1 2-1 0 0,0 2 0 0 0,0 4 0 0 0,1 1 0 0 0,-30 7-292 0 0,0 4 44 0 0,0 4 0 0 0,1 3 0 0 0,-79 30-44 0 0,79-19-330 0 0,-33 10-3648 0 0,-48 8 3978 0 0,167-48-15 0 0,-53 8-2624 0 0,51-8 2351 0 0,0 0 0 0 0,0 0 0 0 0,1 0 0 0 0,-1-1 0 0 0,0 1 0 0 0,0-1 0 0 0,1 1 0 0 0,-1-1 0 0 0,0 0 0 0 0,1 0-1 0 0,-1-1 1 0 0,1 1 0 0 0,-1 0 0 0 0,1-1 0 0 0,0 0 0 0 0,-1 1 0 0 0,1-1 0 0 0,0 0 288 0 0,-13-20-5197 0 0</inkml:trace>
  <inkml:trace contextRef="#ctx0" brushRef="#br0" timeOffset="720.319">634 0 13763 0 0,'-18'26'1379'0'0,"0"1"0"0"0,2 1 0 0 0,0 0 0 0 0,-3 14-1379 0 0,-35 61 561 0 0,42-84-526 0 0,0 0 1 0 0,-1-1-1 0 0,-1-1 0 0 0,-1 0 0 0 0,0-1 0 0 0,-1 0 0 0 0,-1-1 1 0 0,0-1-1 0 0,-1-1 0 0 0,0-1 0 0 0,-1 0 0 0 0,-1-1 0 0 0,0-1 1 0 0,0-1-1 0 0,-1-1 0 0 0,0-1 0 0 0,0 0 0 0 0,-1-2 0 0 0,-21 3-35 0 0,8-4-302 0 0,20-3-1 0 0,0 0 0 0 0,1 1 0 0 0,0 1 1 0 0,-5 2 302 0 0,18-5-11 0 0,1 0 0 0 0,0 0 0 0 0,0 0 0 0 0,-1 0 0 0 0,1 0 1 0 0,0 0-1 0 0,0 0 0 0 0,0 0 0 0 0,-1 1 0 0 0,1-1 0 0 0,0 0 0 0 0,0 0 1 0 0,-1 0-1 0 0,1 0 0 0 0,0 0 0 0 0,0 0 0 0 0,0 0 0 0 0,0 1 1 0 0,-1-1-1 0 0,1 0 0 0 0,0 0 0 0 0,0 0 0 0 0,0 0 0 0 0,0 1 0 0 0,0-1 1 0 0,-1 0-1 0 0,1 0 0 0 0,0 0 0 0 0,0 1 0 0 0,0-1 0 0 0,0 0 0 0 0,0 0 1 0 0,0 0-1 0 0,0 1 0 0 0,0-1 0 0 0,0 0 0 0 0,0 0 0 0 0,0 1 0 0 0,0-1 1 0 0,0 0-1 0 0,0 0 0 0 0,0 0 0 0 0,0 1 0 0 0,0-1 0 0 0,0 0 0 0 0,0 0 1 0 0,0 1 10 0 0,12 7-210 0 0,17 5 111 0 0,95 35 8 0 0,-2 5 1 0 0,-2 6-1 0 0,33 27 91 0 0,-105-57-219 0 0,-2 3-1 0 0,-2 2 1 0 0,26 25 219 0 0,116 124-7657 0 0,-152-147 2453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51.51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1 192 7442 0 0,'6'-10'502'0'0,"0"0"1"0"0,0 0-1 0 0,1 1 1 0 0,1-1-1 0 0,0 2 1 0 0,0-1-1 0 0,1 1-502 0 0,13-16 723 0 0,-17 18-786 0 0,45-46 727 0 0,-45 48-1323 0 0,0-1 1 0 0,0 1-1 0 0,0 0 1 0 0,1 1-1 0 0,-1 0 1 0 0,1 0-1 0 0,0 0 1 0 0,0 0-1 0 0,5-1 659 0 0,-8 4-3395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51.85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1 100 7034 0 0,'45'-24'2222'0'0,"-31"18"-2027"0"0,-1-1 0 0 0,0-1 0 0 0,0 0 0 0 0,-1-1 1 0 0,5-4-196 0 0,7-5-170 0 0,-4 12-3035 0 0,-15 6-555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52.30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1 141 6969 0 0,'10'-12'593'0'0,"1"0"-1"0"0,1 1 0 0 0,0 1 1 0 0,5-3-593 0 0,-6 5 151 0 0,-1 0 1 0 0,0-1-1 0 0,0-1 1 0 0,-1 1-1 0 0,0-2 1 0 0,3-3-152 0 0,-11 12-47 0 0,-1 2-54 0 0,0-1 0 0 0,1 0 0 0 0,-1 0 0 0 0,0 1 0 0 0,1-1 0 0 0,-1 0 0 0 0,1 1 0 0 0,-1-1 0 0 0,1 1 0 0 0,0-1 0 0 0,-1 0 0 0 0,1 1 0 0 0,-1-1 0 0 0,1 1 0 0 0,0 0 0 0 0,0-1 0 0 0,-1 1 0 0 0,1 0 0 0 0,0-1 0 0 0,0 1 0 0 0,-1 0 0 0 0,1 0-1 0 0,0-1 1 0 0,0 1 0 0 0,0 0 0 0 0,-1 0 0 0 0,1 0 0 0 0,0 0 0 0 0,0 0 0 0 0,0 0 0 0 0,-1 0 0 0 0,1 1 101 0 0,10 2-3727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52.66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0 130 7522 0 0,'2'-1'124'0'0,"0"1"0"0"0,0 0 0 0 0,0-1 1 0 0,0 1-1 0 0,0-1 0 0 0,-1 0 0 0 0,1 1 0 0 0,0-1 1 0 0,0 0-1 0 0,-1 0 0 0 0,1 0 0 0 0,0 0 1 0 0,-1-1-1 0 0,1 1 0 0 0,-1 0 0 0 0,0-1 1 0 0,1 1-1 0 0,-1-1-124 0 0,25-34 764 0 0,-2 3-629 0 0,11 4-455 0 0,-8 16-3108 0 0,-23 13-376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53.062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0 145 7538 0 0,'32'-31'1553'0'0,"28"-30"529"0"0,-26 15-5775 0 0,-33 43 2512 0 0,-1 0-2197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53.47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1 195 8714 0 0,'2'0'186'0'0,"0"1"1"0"0,0-1-1 0 0,1 1 1 0 0,-1-1-1 0 0,0 0 1 0 0,1 1-1 0 0,-1-1 1 0 0,0-1-1 0 0,0 1 0 0 0,1 0 1 0 0,-1 0-1 0 0,0-1 1 0 0,0 0-1 0 0,1 1 1 0 0,-1-1-1 0 0,0 0 1 0 0,0 0-1 0 0,0 0 1 0 0,0 0-1 0 0,0 0 0 0 0,0-1 1 0 0,0 1-1 0 0,-1 0 1 0 0,1-1-1 0 0,0 0 1 0 0,-1 1-187 0 0,10-9 327 0 0,-1-1 1 0 0,0 0-1 0 0,6-8-327 0 0,-10 10 11 0 0,12-13-124 0 0,21-27-873 0 0,-12 20-3888 0 0,-28 23 3792 0 0,-12-7-385 0 0,13 13 1373 0 0,0 0 1 0 0,0 0-1 0 0,0 0 0 0 0,0 0 0 0 0,0 0 1 0 0,0 0-1 0 0,0 0 0 0 0,0 0 0 0 0,0 0 0 0 0,0 0 1 0 0,-1 0-1 0 0,1 0 0 0 0,0 0 0 0 0,0 0 0 0 0,0 0 1 0 0,0 0-1 0 0,0 0 0 0 0,0 0 0 0 0,0 0 0 0 0,0 0 1 0 0,0 0-1 0 0,0 0 0 0 0,0 0 0 0 0,0 0 0 0 0,0 0 1 0 0,0 0-1 0 0,0 0 0 0 0,-1 0 0 0 0,1 0 0 0 0,0 0 1 0 0,0 0-1 0 0,0 0 0 0 0,0 0 0 0 0,0 0 0 0 0,0 0 1 0 0,0 0 93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53.85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70 7962 0 0,'2'1'262'0'0,"1"0"1"0"0,0-1-1 0 0,-1 1 1 0 0,1-1 0 0 0,0 0-1 0 0,-1 1 1 0 0,1-1-1 0 0,0 0 1 0 0,-1-1 0 0 0,1 1-1 0 0,0 0 1 0 0,-1-1-1 0 0,1 1 1 0 0,0-1 0 0 0,-1 0-1 0 0,1 0 1 0 0,-1 0-1 0 0,2-1-262 0 0,3-2 389 0 0,0-1 0 0 0,-1 0-1 0 0,0 0 1 0 0,0-1 0 0 0,2-2-389 0 0,29-23-5417 0 0,-33 30 3482 0 0,-1 0-2200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54.26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0 108 8074 0 0,'6'-4'675'0'0,"-1"0"1"0"0,1 0 0 0 0,0 0-1 0 0,0 1 1 0 0,0 0-1 0 0,0 0 1 0 0,1 1-1 0 0,3-1-675 0 0,-1 0 229 0 0,-1-1-1 0 0,0 1 1 0 0,0-1-1 0 0,0 0 0 0 0,1-2-228 0 0,8-7-51 0 0,24-17-1185 0 0,-13 20-2894 0 0,-27 10 3927 0 0,0 0-1 0 0,0 0 0 0 0,1 0 1 0 0,-1 1-1 0 0,0-1 0 0 0,0 0 0 0 0,0 1 1 0 0,0-1-1 0 0,0 1 0 0 0,0-1 1 0 0,0 1-1 0 0,0 0 0 0 0,0-1 1 0 0,0 1-1 0 0,0 0 0 0 0,0 0 1 0 0,0-1-1 0 0,-1 1 0 0 0,1 0 0 0 0,0 0 204 0 0,1 2-963 0 0,6 2-2107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57.34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5 1 7122 0 0,'-1'9'1425'0'0,"-1"0"1"0"0,1 0 0 0 0,0 0-1 0 0,1 0 1 0 0,0 2-1426 0 0,10 80 2368 0 0,-4-49-1726 0 0,-5-34-786 0 0,9 56 360 0 0,6-24-3816 0 0,-13-37-88 0 0,-5-8 1108 0 0,3 4-1779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57.71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 0 8082 0 0,'-1'7'625'0'0,"0"0"1"0"0,1-1-1 0 0,0 1 1 0 0,1 0-1 0 0,-1-1 1 0 0,1 1-1 0 0,0-1 0 0 0,1 1 1 0 0,0 0-626 0 0,21 61 2429 0 0,-13-42-1947 0 0,-3-7-536 0 0,14 48 951 0 0,-16-20-5058 0 0,-3-45-410 0 0,-1-4-433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8T13:17:36.32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708 0 13851 0 0,'-26'8'166'0'0,"1"1"0"0"0,1 0 0 0 0,0 2 0 0 0,0 1-1 0 0,1 1 1 0 0,0 1 0 0 0,2 1 0 0 0,-18 15-166 0 0,1 4-292 0 0,2 2-1 0 0,1 1 1 0 0,2 2-1 0 0,-2 7 293 0 0,-5 9-602 0 0,2 1-1 0 0,3 2 1 0 0,2 1-1 0 0,3 2 0 0 0,3 1 1 0 0,1 4 602 0 0,10-19-373 0 0,1 1-1 0 0,3 0 1 0 0,2 1-1 0 0,2 1 1 0 0,2-1-1 0 0,2 1 1 0 0,3 0 0 0 0,3 27 373 0 0,-1-56 10 0 0,2 0 1 0 0,0 0-1 0 0,2 0 1 0 0,0-1-1 0 0,1 1 1 0 0,1-1-1 0 0,1-1 1 0 0,0 1-1 0 0,2-1 1 0 0,0-1-1 0 0,6 7-10 0 0,-8-14 74 0 0,1 0 0 0 0,0 0-1 0 0,1-1 1 0 0,0-1 0 0 0,0 0-1 0 0,1 0 1 0 0,0-1 0 0 0,1 0-1 0 0,-1-1 1 0 0,2 0 0 0 0,-1-1-1 0 0,1-1 1 0 0,0 0 0 0 0,0 0 0 0 0,0-1-1 0 0,0-1 1 0 0,13 1-74 0 0,-1-1-130 0 0,0-2 1 0 0,0 0-1 0 0,1-2 0 0 0,-1-1 1 0 0,0-1-1 0 0,0-1 1 0 0,-1-1-1 0 0,1-2 0 0 0,-1 0 1 0 0,11-5 129 0 0,20-11-576 0 0,-1-2 0 0 0,-2-2 1 0 0,45-32 575 0 0,-54 31 539 0 0,-1-1 0 0 0,-2-3 0 0 0,-1-1 0 0 0,-1-2 0 0 0,19-26-539 0 0,-36 38 714 0 0,-2-2 0 0 0,-1 0 0 0 0,-1-2-1 0 0,-1 1 1 0 0,-2-2 0 0 0,0 0-1 0 0,-2-1 1 0 0,-1 0 0 0 0,6-27-714 0 0,-7 11 131 0 0,-1 0-1 0 0,-3-1 1 0 0,-1 0 0 0 0,-3 0-1 0 0,-1 0 1 0 0,-3 0 0 0 0,-2 0-1 0 0,-1 1 1 0 0,-3-1 0 0 0,-7-21-131 0 0,11 51-322 0 0,-2 1 1 0 0,0-1-1 0 0,0 1 1 0 0,-2 0-1 0 0,0 1 1 0 0,0 0-1 0 0,-1 0 0 0 0,-1 1 1 0 0,-10-11 321 0 0,11 14-591 0 0,-1 1-1 0 0,0 1 1 0 0,0 0 0 0 0,-1 0-1 0 0,0 1 1 0 0,-1 0 0 0 0,1 1-1 0 0,-3-1 592 0 0,-61-20-5407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58.52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0 7306 0 0,'0'17'1149'0'0,"2"0"0"0"0,0 0 0 0 0,0-1 0 0 0,2 1 0 0 0,3 8-1149 0 0,-3-12-479 0 0,0-1 0 0 0,1 1 1 0 0,1-1-1 0 0,0 0 0 0 0,0-1 0 0 0,1 1 0 0 0,3 1 479 0 0,-6-9-1876 0 0,-6-6 1081 0 0,-6-11 341 0 0,6 9-247 0 0,2 4 642 0 0,0 0 0 0 0,0 0-1 0 0,0 0 1 0 0,0 0 0 0 0,-1 0-1 0 0,1 0 1 0 0,0 0 0 0 0,0 0 0 0 0,0 0-1 0 0,0 0 1 0 0,0-1 0 0 0,0 1-1 0 0,0 0 1 0 0,0 0 0 0 0,0 0-1 0 0,-1 0 1 0 0,1 0 0 0 0,0 0 0 0 0,0 0-1 0 0,0-1 1 0 0,0 1 0 0 0,0 0-1 0 0,0 0 1 0 0,0 0 0 0 0,0 0-1 0 0,0 0 1 0 0,0-1 0 0 0,0 1 0 0 0,0 0-1 0 0,0 0 1 0 0,0 0 0 0 0,0 0-1 0 0,0 0 1 0 0,0 0 0 0 0,0-1 0 0 0,0 1-1 0 0,0 0 1 0 0,1 0 0 0 0,-1 0-1 0 0,0 0 1 0 0,0 0 0 0 0,0 0-1 0 0,0 0 1 0 0,0-1 0 0 0,0 1 0 0 0,0 0-1 0 0,0 0 1 0 0,0 0 0 0 0,0 0-1 0 0,1 0 1 0 0,-1 0 0 0 0,0 0-1 0 0,0 0 1 0 0,0 0 0 0 0,0 0 0 0 0,0 0 59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59.67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8 1 8898 0 0,'-2'3'508'0'0,"1"1"1"0"0,0-1-1 0 0,0 1 1 0 0,0-1-1 0 0,0 1 1 0 0,1-1-1 0 0,0 1 0 0 0,0-1 1 0 0,0 1-1 0 0,0 0 1 0 0,0-1-1 0 0,0 1 1 0 0,1-1-1 0 0,0 1 1 0 0,0-1-1 0 0,0 1 0 0 0,0 0-508 0 0,5 11 178 0 0,1-1 0 0 0,0 0 0 0 0,5 7-178 0 0,3 7 297 0 0,-8-13-349 0 0,32 56-1459 0 0,-7-29-3351 0 0,-31-42 4770 0 0,-1 0 0 0 0,1 1 0 0 0,-1-1 0 0 0,0 0 0 0 0,1 1 0 0 0,-1-1 0 0 0,0 0 0 0 0,1 0 0 0 0,-1 0 0 0 0,1 0 0 0 0,-1 1 0 0 0,1-1 0 0 0,-1 0 1 0 0,1 0-1 0 0,-1 0 0 0 0,1 0 0 0 0,-1 0 0 0 0,1 0 0 0 0,-1 0 0 0 0,0 0 0 0 0,1 0 0 0 0,-1 0 0 0 0,1 0 0 0 0,-1-1 0 0 0,1 1 0 0 0,-1 0 0 0 0,1 0 0 0 0,-1 0 1 0 0,0-1-1 0 0,1 1 0 0 0,-1 0 0 0 0,1 0 0 0 0,-1-1 0 0 0,0 1 0 0 0,1 0 0 0 0,-1-1 0 0 0,0 1 0 0 0,1 0 0 0 0,-1-1 0 0 0,0 1 0 0 0,0 0 0 0 0,1-1 0 0 0,-1 1 92 0 0,2-3-909 0 0,4 1-3438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9:00.18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21 1 7218 0 0,'-1'0'277'0'0,"0"0"1"0"0,0 0-1 0 0,1 0 1 0 0,-1 0-1 0 0,0 0 1 0 0,0 0 0 0 0,0 0-1 0 0,1 0 1 0 0,-1 0-1 0 0,0 1 1 0 0,0-1-1 0 0,1 0 1 0 0,-1 0-1 0 0,0 1 1 0 0,0-1 0 0 0,1 1-1 0 0,-1-1 1 0 0,0 0-1 0 0,1 1 1 0 0,-1 0-1 0 0,1-1 1 0 0,-1 1 0 0 0,0-1-1 0 0,1 1 1 0 0,-1-1-1 0 0,1 1 1 0 0,0 0-278 0 0,-1 0 235 0 0,1 0 1 0 0,0 0-1 0 0,0 1 0 0 0,0-1 1 0 0,0 0-1 0 0,0 0 0 0 0,0 1 1 0 0,0-1-1 0 0,0 0 0 0 0,0 0 1 0 0,1 1-1 0 0,-1-1 0 0 0,1 0 1 0 0,-1 0-1 0 0,1 0 0 0 0,-1 1-235 0 0,6 8 365 0 0,0 0-1 0 0,0 0 1 0 0,1 0 0 0 0,1 0-365 0 0,1 3 122 0 0,5 11-387 0 0,6 10-2033 0 0,-3-17-2741 0 0,-12-16 2000 0 0,0-2-2401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9:00.63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7 1 8410 0 0,'-1'0'102'0'0,"1"0"0"0"0,0 0 0 0 0,0 0 1 0 0,-1 0-1 0 0,1 0 0 0 0,0 0 0 0 0,0 0 0 0 0,-1 0 1 0 0,1 0-1 0 0,0 0 0 0 0,0 0 0 0 0,-1 1 0 0 0,1-1 1 0 0,0 0-1 0 0,0 0 0 0 0,0 0 0 0 0,-1 0 1 0 0,1 0-1 0 0,0 1 0 0 0,0-1 0 0 0,0 0 0 0 0,0 0 1 0 0,-1 0-1 0 0,1 0 0 0 0,0 1 0 0 0,0-1 0 0 0,0 0 1 0 0,0 0-1 0 0,0 1 0 0 0,0-1 0 0 0,0 0 0 0 0,0 0 1 0 0,0 0-1 0 0,0 1 0 0 0,-1-1 0 0 0,1 0 0 0 0,0 0 1 0 0,0 1-1 0 0,0-1 0 0 0,1 0 0 0 0,-1 0 1 0 0,0 1-103 0 0,4 14 1631 0 0,13 13-780 0 0,13 24-1895 0 0,-16-28-4559 0 0,-11-20 658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9:01.03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5 1 7842 0 0,'-1'4'413'0'0,"0"-1"-1"0"0,0 1 1 0 0,0 0 0 0 0,1 0 0 0 0,0-1 0 0 0,-1 1 0 0 0,1 0 0 0 0,0 0 0 0 0,1 0-1 0 0,-1 0 1 0 0,1-1 0 0 0,0 1 0 0 0,0 0 0 0 0,0 0 0 0 0,0-1 0 0 0,0 1 0 0 0,2 1-413 0 0,17 26 766 0 0,-19-29-1057 0 0,1 0 1 0 0,-1-1 0 0 0,1 1 0 0 0,0-1 0 0 0,0 1 0 0 0,0-1 0 0 0,0 0 0 0 0,0 0 0 0 0,0 0-1 0 0,0 0 1 0 0,1 0 0 0 0,1 0 290 0 0,2 0-2792 0 0,-2-3-2568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9:01.492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10 0 6489 0 0,'-1'1'287'0'0,"0"0"-1"0"0,1 0 0 0 0,-1 0 0 0 0,0 0 1 0 0,0 0-1 0 0,1 0 0 0 0,-1 0 0 0 0,1 0 0 0 0,-1 0 1 0 0,1 0-1 0 0,-1 0 0 0 0,1 0 0 0 0,-1 0 1 0 0,1 0-1 0 0,0 1 0 0 0,0-1 0 0 0,0 0 0 0 0,0 0 1 0 0,0 0-1 0 0,0 0 0 0 0,0 1 0 0 0,0-1 1 0 0,0 0-1 0 0,0 0 0 0 0,1 0 0 0 0,-1 0 0 0 0,0 1 1 0 0,1-1-1 0 0,-1 0 0 0 0,1 0 0 0 0,0 0-286 0 0,21 41 2408 0 0,-13-28-2231 0 0,30 52-326 0 0,-8-28-3202 0 0,-30-38 3195 0 0,-1 1 1 0 0,0-1-1 0 0,0 0 0 0 0,1 1 0 0 0,-1-1 1 0 0,0 0-1 0 0,1 1 0 0 0,-1-1 0 0 0,0 0 1 0 0,1 1-1 0 0,-1-1 0 0 0,0 0 1 0 0,1 0-1 0 0,-1 1 0 0 0,0-1 0 0 0,1 0 1 0 0,-1 0-1 0 0,1 0 0 0 0,-1 0 0 0 0,1 0 1 0 0,-1 0-1 0 0,0 1 0 0 0,1-1 0 0 0,-1 0 1 0 0,1 0-1 0 0,-1 0 0 0 0,1 0 1 0 0,-1-1-1 0 0,1 1 0 0 0,-1 0 0 0 0,0 0 1 0 0,1 0-1 0 0,-1 0 0 0 0,1 0 0 0 0,-1 0 1 0 0,0-1-1 0 0,1 1 0 0 0,-1 0 0 0 0,1 0 1 0 0,-1-1 155 0 0,3-4-4753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9:01.88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1 8282 0 0,'10'37'5254'0'0,"-7"-25"-4145"0"0,0-1 0 0 0,1 1 0 0 0,0-1 0 0 0,1 0 0 0 0,3 5-1109 0 0,-6-13-410 0 0,0 0 0 0 0,1 0 0 0 0,-1 0 0 0 0,0 0 0 0 0,1-1 0 0 0,-1 1 0 0 0,1-1 0 0 0,2 2 410 0 0,9 8-7283 0 0,-9-4 2398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9:02.27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8 1 6849 0 0,'-1'1'437'0'0,"0"0"-1"0"0,0 1 0 0 0,0-1 0 0 0,1 0 0 0 0,-1 1 0 0 0,1-1 0 0 0,-1 1 0 0 0,1-1 0 0 0,-1 1 0 0 0,1-1 0 0 0,0 1 0 0 0,0-1 0 0 0,0 1 0 0 0,0 0 0 0 0,0-1 0 0 0,0 1 1 0 0,0-1-1 0 0,0 1 0 0 0,1-1 0 0 0,-1 1 0 0 0,0-1 0 0 0,1 1 0 0 0,0-1 0 0 0,0 1-436 0 0,19 41 2321 0 0,-13-31-1809 0 0,5 20-131 0 0,9 16-301 0 0,-20-45-408 0 0,0-1 0 0 0,1 0 0 0 0,0 0 0 0 0,-1 0 0 0 0,1 0 0 0 0,0 0 0 0 0,0 0 0 0 0,0 0 0 0 0,0 0 0 0 0,1 0 328 0 0,-3-2-222 0 0,1 0 0 0 0,-1 0 0 0 0,1 0 0 0 0,-1 0 0 0 0,1 1 0 0 0,-1-1 0 0 0,0 0 0 0 0,1 0 0 0 0,-1 0 0 0 0,1 0 0 0 0,-1 0 0 0 0,1 0 0 0 0,-1 0 1 0 0,0 0-1 0 0,1 0 0 0 0,-1 0 0 0 0,1 0 0 0 0,-1-1 0 0 0,1 1 0 0 0,-1 0 0 0 0,0 0 0 0 0,1 0 0 0 0,-1 0 0 0 0,0-1 0 0 0,1 1 0 0 0,-1 0 0 0 0,1-1 0 0 0,-1 1 0 0 0,0 0 0 0 0,0 0 0 0 0,1-1 0 0 0,-1 1 0 0 0,0 0 0 0 0,1-1 0 0 0,-1 1 0 0 0,0-1 0 0 0,0 1 0 0 0,0 0 0 0 0,0-1 0 0 0,1 1 0 0 0,-1-1 222 0 0,1-6-4819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9:02.642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0 8290 0 0,'15'32'5078'0'0,"-10"-18"-4122"0"0,-2-6-400 0 0,1 1-1 0 0,0-1 1 0 0,1 0-1 0 0,0-1 0 0 0,2 3-555 0 0,-5-8-110 0 0,-1 0-1 0 0,0-1 0 0 0,1 1 0 0 0,0-1 0 0 0,-1 0 1 0 0,1 1-1 0 0,0-1 0 0 0,0 0 0 0 0,-1 0 0 0 0,1 0 1 0 0,0 0-1 0 0,1 0 111 0 0,-2-1-384 0 0,0 0 1 0 0,0 1-1 0 0,1-1 0 0 0,-1 0 1 0 0,0 0-1 0 0,0 0 0 0 0,1 0 1 0 0,-1-1-1 0 0,0 1 1 0 0,0 0-1 0 0,0 0 0 0 0,1-1 1 0 0,-1 1-1 0 0,0-1 1 0 0,0 1-1 0 0,0-1 0 0 0,0 1 1 0 0,0-1-1 0 0,0 0 0 0 0,0 1 1 0 0,0-1-1 0 0,0 0 384 0 0,4-2-4227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9:03.14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9 0 8098 0 0,'-1'1'201'0'0,"0"0"1"0"0,0 0 0 0 0,0 0-1 0 0,1 0 1 0 0,-1 0-1 0 0,1 0 1 0 0,-1 0 0 0 0,1 0-1 0 0,-1 0 1 0 0,1 0-1 0 0,-1 0 1 0 0,1 0-1 0 0,0 0 1 0 0,0 0 0 0 0,-1 0-1 0 0,1 1 1 0 0,0-1-1 0 0,0 0 1 0 0,0 0 0 0 0,0 0-1 0 0,1 0 1 0 0,-1 1-1 0 0,0-1 1 0 0,0 0 0 0 0,1 0-1 0 0,-1 0 1 0 0,1 0-1 0 0,-1 0 1 0 0,1 0 0 0 0,-1 0-1 0 0,1 1-201 0 0,28 32 2762 0 0,-11-13-2433 0 0,-9-8-572 0 0,17 24-1252 0 0,-25-35 1112 0 0,0-1-1 0 0,0 0 1 0 0,0 0-1 0 0,1 0 1 0 0,-1 1-1 0 0,0-1 1 0 0,1 0-1 0 0,-1-1 1 0 0,1 1-1 0 0,-1 0 1 0 0,1 0-1 0 0,1 0 384 0 0,-3-1-65 0 0,0 0 0 0 0,0 0 0 0 0,0 0 0 0 0,1 0-1 0 0,-1 0 1 0 0,0 0 0 0 0,0 0 0 0 0,0-1-1 0 0,0 1 1 0 0,1 0 0 0 0,-1 0 0 0 0,0 0 0 0 0,0 0-1 0 0,0 0 1 0 0,0 0 0 0 0,0 0 0 0 0,1 0 0 0 0,-1-1-1 0 0,0 1 1 0 0,0 0 0 0 0,0 0 0 0 0,0 0 0 0 0,0 0-1 0 0,0 0 1 0 0,0-1 0 0 0,0 1 0 0 0,0 0 0 0 0,1 0-1 0 0,-1 0 1 0 0,0-1 0 0 0,0 1 0 0 0,0 0 0 0 0,0 0-1 0 0,0 0 1 0 0,0 0 0 0 0,0-1 0 0 0,0 1-1 0 0,0 0 1 0 0,0 0 0 0 0,0 0 0 0 0,-1 0 0 0 0,1-1-1 0 0,0 1 1 0 0,0 0 0 0 0,0 0 0 0 0,0 0 65 0 0,0-2-736 0 0,1-5-3498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20T15:45:28.762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2086 1 12699 0 0,'-5'0'221'0'0,"-1"0"1"0"0,1 0-1 0 0,0 0 1 0 0,-1 1-1 0 0,1 0 1 0 0,0 0 0 0 0,0 0-1 0 0,-1 1 1 0 0,1 0-1 0 0,0 0 1 0 0,1 0-1 0 0,-1 1 1 0 0,0-1-1 0 0,1 1 1 0 0,-1 0-1 0 0,1 1 1 0 0,-4 2-222 0 0,-7 9-104 0 0,0 0 1 0 0,0 2-1 0 0,-10 16 104 0 0,3-6 231 0 0,-31 34-717 0 0,-2-2-1 0 0,-27 19 487 0 0,-129 101-1256 0 0,75-65 990 0 0,-36 38 148 0 0,-179 146-1054 0 0,264-230 115 0 0,-4-5 0 0 0,-2-4 0 0 0,-16 4 1057 0 0,55-35-2075 0 0,-37 11 2075 0 0,29-16-3809 0 0</inkml:trace>
  <inkml:trace contextRef="#ctx0" brushRef="#br0" timeOffset="718.124">252 929 8538 0 0,'-42'114'-34'0'0,"5"3"0"0"0,-18 97 34 0 0,45-170 65 0 0,-3 0 1 0 0,-1-1-1 0 0,-2 0 0 0 0,-2-2 1 0 0,-6 7-66 0 0,1 4 2232 0 0,36-59 1632 0 0,18 2-3203 0 0,-30 5-554 0 0,65-9-134 0 0,48-13 27 0 0,151-51-4381 0 0,8-2 906 0 0,-128 43 2569 0 0,-68 17-2493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9:03.505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20 1 8906 0 0,'-1'0'195'0'0,"0"0"0"0"0,1 0-1 0 0,-1 0 1 0 0,0 1 0 0 0,0-1 0 0 0,0 0 0 0 0,0 1-1 0 0,0-1 1 0 0,0 1 0 0 0,0-1 0 0 0,1 1 0 0 0,-1-1-1 0 0,0 1 1 0 0,0-1 0 0 0,1 1 0 0 0,-1 0 0 0 0,0 0-1 0 0,1-1 1 0 0,-1 1 0 0 0,1 0 0 0 0,-1 0 0 0 0,1 0-1 0 0,-1-1 1 0 0,1 1 0 0 0,0 0 0 0 0,-1 0 0 0 0,1 0-1 0 0,0 0 1 0 0,0 0 0 0 0,-1 0-195 0 0,1 2 237 0 0,0 0 0 0 0,1 1 0 0 0,-1-1 0 0 0,0 0 0 0 0,1 0 0 0 0,0 0 0 0 0,-1 0 0 0 0,1 0 0 0 0,0 0 0 0 0,1 1-237 0 0,3 7 186 0 0,1-1 0 0 0,0 1-1 0 0,0-1 1 0 0,1 0 0 0 0,1 0-186 0 0,-6-7-243 0 0,17 17-118 0 0,-8-13-1904 0 0,0-7-3520 0 0,-6-1 407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9:03.95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 1 8554 0 0,'0'0'83'0'0,"0"-1"-1"0"0,0 1 1 0 0,0 0 0 0 0,0 0 0 0 0,-1 0-1 0 0,1 0 1 0 0,0 0 0 0 0,0 0 0 0 0,0 1-1 0 0,0-1 1 0 0,0 0 0 0 0,-1 0 0 0 0,1 0-1 0 0,0 0 1 0 0,0 0 0 0 0,0 0 0 0 0,0 0-1 0 0,0 0 1 0 0,0 0 0 0 0,-1 0 0 0 0,1 0-1 0 0,0 0 1 0 0,0 0 0 0 0,0 1-1 0 0,0-1 1 0 0,0 0 0 0 0,0 0 0 0 0,0 0-1 0 0,0 0 1 0 0,0 0 0 0 0,-1 0 0 0 0,1 1-1 0 0,0-1 1 0 0,0 0 0 0 0,0 0 0 0 0,0 0-1 0 0,0 0 1 0 0,0 0 0 0 0,0 1 0 0 0,0-1-1 0 0,0 0 1 0 0,0 0 0 0 0,0 0 0 0 0,0 0-1 0 0,0 0 1 0 0,0 1 0 0 0,0-1 0 0 0,0 0-83 0 0,5 10 1659 0 0,10 6-546 0 0,4 0-567 0 0,23 16-652 0 0,-10-17-4218 0 0,-44-40-293 0 0,12 25 4541 0 0,0 0-1 0 0,0 0 0 0 0,0 0 0 0 0,0 0 0 0 0,-1 0 0 0 0,1 0 1 0 0,0 0-1 0 0,0-1 0 0 0,0 1 0 0 0,0 0 0 0 0,0 0 0 0 0,0 0 1 0 0,0 0-1 0 0,-1 0 0 0 0,1 0 0 0 0,0-1 0 0 0,0 1 0 0 0,0 0 1 0 0,0 0-1 0 0,0 0 0 0 0,0 0 0 0 0,0 0 0 0 0,0-1 1 0 0,0 1-1 0 0,0 0 0 0 0,0 0 0 0 0,0 0 0 0 0,0 0 0 0 0,0 0 1 0 0,0-1-1 0 0,0 1 0 0 0,0 0 0 0 0,0 0 0 0 0,0 0 0 0 0,0 0 1 0 0,0 0-1 0 0,0-1 0 0 0,0 1 0 0 0,0 0 0 0 0,1 0 0 0 0,-1 0 1 0 0,0 0-1 0 0,0 0 0 0 0,0-1 0 0 0,0 1 0 0 0,0 0 0 0 0,0 0 1 0 0,0 0-1 0 0,0 0 0 0 0,1 0 0 0 0,-1 0 0 0 0,0 0 0 0 0,0 0 1 0 0,0 0 76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9:04.36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1 7850 0 0,'1'5'801'0'0,"0"0"0"0"0,1 0 0 0 0,-1 0 0 0 0,1-1 0 0 0,0 1 0 0 0,0 0 0 0 0,1-1 0 0 0,-1 1 0 0 0,1-1 0 0 0,0 0-801 0 0,15 30 1154 0 0,-15-23-1269 0 0,10 25-985 0 0,0-17-5077 0 0,-10-18 3927 0 0,0-2-2041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9:04.76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7 1 7930 0 0,'-1'1'336'0'0,"0"1"0"0"0,0 0 1 0 0,0 0-1 0 0,1 0 0 0 0,-1 0 1 0 0,1 0-1 0 0,-1 0 0 0 0,1 0 1 0 0,0 0-1 0 0,0 0 1 0 0,0 0-1 0 0,0 0 0 0 0,0 0 1 0 0,0 0-1 0 0,0 0 0 0 0,1 0 1 0 0,0 0-337 0 0,9 35 2758 0 0,-9-34-2701 0 0,1 1-1 0 0,0-1 1 0 0,0 0-1 0 0,0 0 0 0 0,0 0 1 0 0,0 0-1 0 0,1-1 1 0 0,-1 1-1 0 0,1-1 1 0 0,0 1-57 0 0,-2-2-467 0 0,1 0 0 0 0,-1 0 0 0 0,0-1 0 0 0,0 1 0 0 0,1 0 0 0 0,-1-1 1 0 0,0 1-1 0 0,1-1 0 0 0,-1 1 0 0 0,1-1 0 0 0,-1 0 0 0 0,0 0 0 0 0,1 0 0 0 0,-1 1 1 0 0,1-1-1 0 0,0-1 467 0 0,4 0-5476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9:05.15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1 7770 0 0,'7'25'7124'0'0,"11"4"-4619"0"0,-14-25-3008 0 0,-1 0 0 0 0,1 0 0 0 0,0 0 0 0 0,0 0 0 0 0,1 0 0 0 0,-1-1 0 0 0,1 0-1 0 0,-1 0 1 0 0,1 0 0 0 0,0 0 0 0 0,1-1 503 0 0,-15-17-4451 0 0,9 12 78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9:05.58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1 9554 0 0,'2'3'4772'0'0,"25"44"1364"0"0,-3-6-7517 0 0,11 13-4880 0 0,-32-48 3208 0 0,-1-1-2529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9:05.98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0 9890 0 0,'14'3'5731'0'0,"0"5"-3290"0"0,11 2-1014 0 0,-22-9-1497 0 0,0 0 0 0 0,0 0 0 0 0,0 0 0 0 0,0 0-1 0 0,-1 1 1 0 0,1-1 0 0 0,0 1 0 0 0,0 0-1 0 0,-1 0 1 0 0,0 0 0 0 0,1 0 0 0 0,-1 0-1 0 0,0 0 1 0 0,0 1 0 0 0,0-1 0 0 0,0 1-1 0 0,0-1 1 0 0,0 2 70 0 0,4 8-2547 0 0,0-1-1 0 0,-1 1 1 0 0,4 11 2547 0 0,-5-11-2468 0 0,1 0-2238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9:06.44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 1 8434 0 0,'-2'7'424'0'0,"1"0"1"0"0,1 0-1 0 0,-1 0 1 0 0,1 1-1 0 0,0-1 1 0 0,1 0-1 0 0,0 0 1 0 0,0 1-1 0 0,1-1 0 0 0,-1 0 1 0 0,2 0-1 0 0,-1 0 1 0 0,1-1-1 0 0,0 2-424 0 0,3 3 59 0 0,0-1-1 0 0,1 0 1 0 0,0 0-1 0 0,1 0 1 0 0,0-1-1 0 0,0-1 1 0 0,1 1 0 0 0,1 0-59 0 0,-9-8-252 0 0,-1-1 70 0 0,1 0-1 0 0,-1 1 1 0 0,0-1-1 0 0,0 0 1 0 0,1 1-1 0 0,-1-1 1 0 0,0 0-1 0 0,1 1 1 0 0,-1-1-1 0 0,1 0 1 0 0,-1 0-1 0 0,0 1 1 0 0,1-1-1 0 0,-1 0 1 0 0,1 0-1 0 0,-1 0 0 0 0,0 0 1 0 0,1 0-1 0 0,-1 1 1 0 0,1-1-1 0 0,-1 0 1 0 0,1 0-1 0 0,-1 0 1 0 0,1 0-1 0 0,-1 0 1 0 0,1-1-1 0 0,-1 1 1 0 0,0 0-1 0 0,1 0 1 0 0,-1 0-1 0 0,1 0 1 0 0,-1 0 182 0 0,3-3-5016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9:06.83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0 8570 0 0,'18'30'4580'0'0,"-13"-22"-4107"0"0,0 1 0 0 0,0-1 0 0 0,0 0 0 0 0,1-1 1 0 0,1 1-1 0 0,4 3-473 0 0,-4-4-723 0 0,-1 0 0 0 0,1 1 0 0 0,-2-1 1 0 0,1 1-1 0 0,4 8 723 0 0,-9-13-623 0 0,0-3 576 0 0,-1 0-1 0 0,0 0 1 0 0,0 1 0 0 0,0-1 0 0 0,1 0-1 0 0,-1 0 1 0 0,0 0 0 0 0,0 0 0 0 0,0 0-1 0 0,0 1 1 0 0,0-1 0 0 0,1 0 0 0 0,-1 0-1 0 0,0 0 1 0 0,0 0 0 0 0,0 1 0 0 0,0-1-1 0 0,0 0 1 0 0,0 0 0 0 0,0 0 0 0 0,0 1-1 0 0,0-1 1 0 0,1 0 0 0 0,-1 0 0 0 0,0 0-1 0 0,0 1 1 0 0,0-1 0 0 0,0 0 0 0 0,0 0 0 0 0,0 0-1 0 0,-1 1 1 0 0,1-1 0 0 0,0 0 0 0 0,0 0-1 0 0,0 1 1 0 0,0-1 0 0 0,0 0 0 0 0,0 0-1 0 0,0 0 1 0 0,0 0 0 0 0,0 1 0 0 0,-1-1-1 0 0,1 0 1 0 0,0 0 0 0 0,0 0 0 0 0,0 0-1 0 0,0 1 1 0 0,0-1 0 0 0,-1 0 0 0 0,1 0-1 0 0,0 0 1 0 0,0 0 0 0 0,0 0 0 0 0,-1 0-1 0 0,1 0 1 0 0,0 0 0 0 0,0 0 0 0 0,0 1-1 0 0,-1-1 1 0 0,1 0 0 0 0,0 0 0 0 0,0 0-1 0 0,0 0 1 0 0,-1 0 0 0 0,1 0 0 0 0,0 0-1 0 0,0-1 48 0 0,-5 3-1158 0 0,5 3-3173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58.922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79 7402 0 0,'31'89'5565'0'0,"5"-1"-3469"0"0,-34-83-2258 0 0,0 0 0 0 0,0 0-1 0 0,1 0 1 0 0,0 0 0 0 0,0-1 0 0 0,0 1-1 0 0,0-1 1 0 0,1 0 0 0 0,-1 0 0 0 0,1 0-1 0 0,0 0 1 0 0,3 1 162 0 0,-7-5-111 0 0,0 0 0 0 0,1 0-1 0 0,-1 0 1 0 0,0 0 0 0 0,0 0 0 0 0,0 0-1 0 0,1 1 1 0 0,-1-1 0 0 0,0 0 0 0 0,0 0 0 0 0,1 0-1 0 0,-1 0 1 0 0,0-1 0 0 0,0 1 0 0 0,0 0-1 0 0,1 0 1 0 0,-1 0 0 0 0,0 0 0 0 0,0 0-1 0 0,0 0 1 0 0,1 0 0 0 0,-1 0 0 0 0,0 0 0 0 0,0 0-1 0 0,0-1 1 0 0,0 1 0 0 0,1 0 0 0 0,-1 0-1 0 0,0 0 1 0 0,0 0 0 0 0,0 0 0 0 0,0-1-1 0 0,0 1 1 0 0,1 0 0 0 0,-1 0 0 0 0,0 0-1 0 0,0-1 1 0 0,0 1 0 0 0,0 0 0 0 0,0 0 0 0 0,0 0-1 0 0,0-1 1 0 0,0 1 0 0 0,0 0 0 0 0,0 0-1 0 0,0-1 1 0 0,0 1 0 0 0,0 0 0 0 0,0 0-1 0 0,0 0 1 0 0,0-1 0 0 0,0 1 0 0 0,0 0 0 0 0,0 0 111 0 0,1-6-4045 0 0</inkml:trace>
  <inkml:trace contextRef="#ctx0" brushRef="#br0" timeOffset="329.303">272 0 9602 0 0,'2'15'2155'0'0,"15"65"2839"0"0,-16-74-4988 0 0,1 0 0 0 0,0 0 0 0 0,0-1 0 0 0,1 1 0 0 0,-1-1 0 0 0,1 0 0 0 0,1 0 0 0 0,-1 0 0 0 0,0 0 0 0 0,1 0 0 0 0,4 3-6 0 0,-8-8-139 0 0,0-1 0 0 0,0 1 0 0 0,0 0 0 0 0,0-1 0 0 0,0 1 0 0 0,0 0 0 0 0,0-1 0 0 0,0 1 0 0 0,0 0 0 0 0,0 0 1 0 0,0-1-1 0 0,0 1 0 0 0,0 0 0 0 0,0-1 0 0 0,0 1 0 0 0,1 0 0 0 0,-1-1 0 0 0,0 1 0 0 0,0 0 0 0 0,0 0 0 0 0,0-1 0 0 0,1 1 0 0 0,-1 0 0 0 0,0 0 0 0 0,0 0 0 0 0,1-1 0 0 0,-1 1 0 0 0,0 0 0 0 0,0 0 1 0 0,1 0-1 0 0,-1 0 0 0 0,0 0 0 0 0,0-1 0 0 0,1 1 0 0 0,-1 0 0 0 0,0 0 0 0 0,1 0 0 0 0,-1 0 0 0 0,0 0 0 0 0,1 0 0 0 0,-1 0 0 0 0,0 0 0 0 0,0 0 0 0 0,1 0 0 0 0,-1 0 0 0 0,0 0 0 0 0,1 0 1 0 0,-1 0-1 0 0,0 0 0 0 0,1 1 0 0 0,-1-1 0 0 0,0 0 0 0 0,0 0 0 0 0,1 0 0 0 0,-1 0 0 0 0,0 0 0 0 0,0 1 0 0 0,1-1 0 0 0,-1 0 0 0 0,0 0 0 0 0,0 1 0 0 0,0-1 0 0 0,1 0 0 0 0,-1 0 139 0 0,1-6-4675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26T08:32:22.12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1500 88 12259 0 0,'-23'18'3085'0'0,"22"-16"-3082"0"0,0 0 0 0 0,0 0 1 0 0,0 0-1 0 0,1 0 0 0 0,-1 1 1 0 0,0-1-1 0 0,1 0 0 0 0,0 0 1 0 0,-1 0-1 0 0,1 1 0 0 0,0-1 1 0 0,0 0-1 0 0,0 1-3 0 0,-1 17-129 0 0,-2-4 340 0 0,0-1 0 0 0,-1 0 0 0 0,-1 0 1 0 0,-1-1-1 0 0,0 1 0 0 0,-4 6-211 0 0,-15 37 304 0 0,17-34-256 0 0,-6 18-212 0 0,-1-2 0 0 0,-3 0 1 0 0,-8 12 163 0 0,19-39-29 0 0,-1-1 1 0 0,0 0 0 0 0,0-1-1 0 0,-2 0 1 0 0,1 0 0 0 0,-1-1 0 0 0,-1 0-1 0 0,0-1 1 0 0,0 0 0 0 0,-1-1-1 0 0,0 0 1 0 0,-4 1 28 0 0,-10 3 32 0 0,0-1 0 0 0,-1-1 1 0 0,-1-2-1 0 0,0 0 0 0 0,0-2 0 0 0,0-1 0 0 0,-1-2 1 0 0,0 0-1 0 0,1-2 0 0 0,-1-1 0 0 0,0-1 0 0 0,0-2 0 0 0,1-1 1 0 0,-1-1-1 0 0,-24-8-32 0 0,16 3 40 0 0,1-2 0 0 0,1-1 0 0 0,1-2 0 0 0,0-2 0 0 0,0 0 1 0 0,2-3-1 0 0,0 0 0 0 0,2-2 0 0 0,0-2 0 0 0,1 0 0 0 0,-24-29-40 0 0,34 30-8 0 0,1 0-1 0 0,1 0 1 0 0,1-2-1 0 0,2 0 1 0 0,0-1-1 0 0,-7-21 9 0 0,5 7-324 0 0,2-1 0 0 0,2 0 0 0 0,2-1 0 0 0,0-12 324 0 0,9 51 128 0 0,1 0-1 0 0,-1 0 1 0 0,0 0-1 0 0,0 0 1 0 0,0 1-1 0 0,-1-1 1 0 0,1 0-1 0 0,0 1 0 0 0,-1-1 1 0 0,0 1-1 0 0,0-1 1 0 0,0 1-1 0 0,0 0 1 0 0,-1-2-128 0 0,1 5 77 0 0,1-1 0 0 0,0 1 0 0 0,0-1 0 0 0,0 1 0 0 0,0 0 0 0 0,0 0 0 0 0,0-1 0 0 0,0 1 0 0 0,1 0 0 0 0,-1 0 0 0 0,0 0 0 0 0,0 0 0 0 0,1 0 0 0 0,-1 0 0 0 0,0 0 0 0 0,1 0 0 0 0,-1 0 0 0 0,1 0 0 0 0,-1 0 0 0 0,1 1 0 0 0,0-1-77 0 0,-3 16-58 0 0,2 0 0 0 0,0 0 0 0 0,1 0 0 0 0,1 0 0 0 0,0 0 0 0 0,2 4 58 0 0,1 41-464 0 0,-2 26-80 0 0,-5-1 1 0 0,-3 1-1 0 0,-5-1 0 0 0,-3-1 0 0 0,-16 52 544 0 0,22-110-176 0 0,3-11-781 0 0,0 1 1 0 0,1 0-1 0 0,1 1 957 0 0,8-26-5326 0 0,3-13 645 0 0</inkml:trace>
  <inkml:trace contextRef="#ctx0" brushRef="#br0" timeOffset="336.139">74 135 10530 0 0,'-8'6'427'0'0,"8"-4"-204"0"0,17-3-196 0 0,27-9-314 0 0,-24 2 155 0 0,-11 4 380 0 0,-1 1-1 0 0,1 0 1 0 0,0 0-1 0 0,0 0 1 0 0,0 2-1 0 0,0-1 1 0 0,0 1-1 0 0,0 0 1 0 0,0 1-1 0 0,1 0 1 0 0,1 0-248 0 0,20 6 673 0 0,0 1 0 0 0,23 8-673 0 0,-23-6-356 0 0,0-1 0 0 0,15 1 356 0 0,-35-7-793 0 0,0-1 1 0 0,1 0-1 0 0,-1-1 1 0 0,1-1-1 0 0,-1 0 0 0 0,0 0 1 0 0,1-1-1 0 0,9-3 793 0 0,14-7-4963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9:13.40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0 240 7826 0 0,'2'-9'976'0'0,"2"-1"-72"0"0,2-5-152 0 0,2 0-152 0 0,3-1-200 0 0,-1-3-192 0 0,2 0-127 0 0,0 1-57 0 0,0-1-8 0 0,1 1-8 0 0,-1 0-32 0 0,1 0-8 0 0,2 3-97 0 0,-1 1-239 0 0,-2 5-360 0 0,0 3-432 0 0,-3 4 0 0 0,-1 5-3665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9:13.985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22 92 7122 0 0,'-4'-5'196'0'0,"2"2"664"0"0,-1-1 0 0 0,1 1 0 0 0,0-1 0 0 0,0 0-1 0 0,0 0 1 0 0,0 0 0 0 0,1 0 0 0 0,-1-1-860 0 0,2 4 126 0 0,0 0 1 0 0,0 0-1 0 0,0 0 0 0 0,1 0 1 0 0,-1 0-1 0 0,0 0 0 0 0,0 0 1 0 0,1 0-1 0 0,-1 1 0 0 0,0-1 1 0 0,1 0-1 0 0,-1 0 0 0 0,1 0 1 0 0,-1 1-1 0 0,1-1 0 0 0,0 0 1 0 0,-1 0-1 0 0,1 1 0 0 0,0-1 1 0 0,-1 0-1 0 0,1 1 0 0 0,0-1 0 0 0,0 1 1 0 0,0-1-1 0 0,-1 1 0 0 0,1 0 1 0 0,0-1-1 0 0,0 1 0 0 0,0 0 1 0 0,0-1-1 0 0,0 1 0 0 0,0 0 1 0 0,0 0-1 0 0,0 0 0 0 0,0 0 1 0 0,0 0-1 0 0,0 0 0 0 0,0 0-126 0 0,51-8 393 0 0,9-1-2183 0 0,-20-1-5877 0 0,-32 7 1943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9T11:48:54.673"/>
    </inkml:context>
    <inkml:brush xml:id="br0">
      <inkml:brushProperty name="width" value="0.2" units="cm"/>
      <inkml:brushProperty name="height" value="0.2" units="cm"/>
      <inkml:brushProperty name="color" value="#66CC00"/>
    </inkml:brush>
    <inkml:brush xml:id="br1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93 8522 0 0,'0'1'120'0'0,"0"0"0"0"0,1-1 0 0 0,-1 1 1 0 0,1 0-1 0 0,-1-1 0 0 0,1 1 0 0 0,-1 0 0 0 0,1-1 1 0 0,-1 1-1 0 0,1-1 0 0 0,-1 1 0 0 0,1-1 0 0 0,0 1 1 0 0,-1-1-1 0 0,1 1 0 0 0,0-1 0 0 0,-1 1 0 0 0,1-1 1 0 0,0 0-1 0 0,0 0 0 0 0,-1 1 0 0 0,1-1 0 0 0,0 0 0 0 0,0 0 1 0 0,0 0-1 0 0,-1 0 0 0 0,1 0 0 0 0,0 0-120 0 0,2 0 208 0 0,-1-1 0 0 0,0 1 0 0 0,0-1 0 0 0,0 0 0 0 0,0 0 0 0 0,0 0 0 0 0,0 0 0 0 0,0 0 0 0 0,-1 0 0 0 0,1 0 0 0 0,0-1-208 0 0,5-3 408 0 0,-1-1 0 0 0,0 0 0 0 0,0 0-1 0 0,0 0 1 0 0,0-2-408 0 0,-3 3-105 0 0,23-27 505 0 0,-25 30-611 0 0,0 0 1 0 0,1 1-1 0 0,-1-1 0 0 0,1 1 1 0 0,-1-1-1 0 0,1 1 0 0 0,0 0 0 0 0,0 0 1 0 0,0 0-1 0 0,-1 0 0 0 0,1 0 0 0 0,0 0 1 0 0,0 1-1 0 0,0-1 0 0 0,0 0 0 0 0,1 1 211 0 0,-1 1-588 0 0,-1 0-1 0 0,1-1 0 0 0,0 1 0 0 0,0 1 0 0 0,0-1 1 0 0,-1 0-1 0 0,1 0 0 0 0,0 1 0 0 0,-1-1 0 0 0,0 1 1 0 0,1-1-1 0 0,-1 1 0 0 0,0 0 0 0 0,1-1 0 0 0,-1 2 589 0 0,0-1-502 0 0,3 4-2237 0 0</inkml:trace>
  <inkml:trace contextRef="#ctx0" brushRef="#br0" timeOffset="1263.11">905 838 11186 0 0,'-1'-3'266'0'0,"1"0"-1"0"0,-1 0 0 0 0,1 0 1 0 0,0-1-1 0 0,0 1 1 0 0,1 0-1 0 0,-1 0 0 0 0,0 0 1 0 0,1 0-1 0 0,0 0 0 0 0,0 0 1 0 0,0 0-1 0 0,0 0 0 0 0,1-1-265 0 0,25-42 1234 0 0,-5 10-1031 0 0,-10 7-332 0 0,-7 17 111 0 0,-1 0 1 0 0,2 1-1 0 0,0 0 1 0 0,0-1 17 0 0,-4 10-268 0 0,-1-1 0 0 0,1 1 0 0 0,0 0 0 0 0,0-1 0 0 0,0 1 0 0 0,0 0 1 0 0,0 0-1 0 0,0 1 0 0 0,1-1 0 0 0,-1 0 0 0 0,0 1 0 0 0,1-1 0 0 0,0 1 0 0 0,-1 0 1 0 0,1 0-1 0 0,0 0 0 0 0,-1 0 0 0 0,1 0 0 0 0,2 1 268 0 0,-4 0-255 0 0,1 0-1 0 0,-1 0 1 0 0,0 0-1 0 0,1 1 1 0 0,-1-1 0 0 0,1 0-1 0 0,-1 1 1 0 0,0 0-1 0 0,0-1 1 0 0,1 1 0 0 0,-1 0-1 0 0,0-1 1 0 0,0 1-1 0 0,0 0 1 0 0,1 0 0 0 0,-1 0-1 0 0,0 0 1 0 0,0 0-1 0 0,0 1 256 0 0,3 1-1199 0 0,6 4-2478 0 0</inkml:trace>
  <inkml:trace contextRef="#ctx0" brushRef="#br0" timeOffset="374.626">275 419 9362 0 0,'1'1'179'0'0,"0"0"1"0"0,1 0-1 0 0,-1 0 0 0 0,0 0 1 0 0,1-1-1 0 0,-1 1 0 0 0,1 0 1 0 0,-1-1-1 0 0,1 1 0 0 0,-1 0 1 0 0,1-1-1 0 0,-1 0 0 0 0,1 1 1 0 0,0-1-1 0 0,-1 0 0 0 0,1 0 1 0 0,-1 0-1 0 0,1 0 0 0 0,0 0 1 0 0,-1-1-1 0 0,1 1 0 0 0,-1 0 1 0 0,1-1-1 0 0,0 1 0 0 0,-1-1 1 0 0,1 1-1 0 0,-1-1 0 0 0,0 0 1 0 0,2 0-180 0 0,0-3 257 0 0,1 1 0 0 0,-1 0 1 0 0,-1-1-1 0 0,1 0 0 0 0,0 0 0 0 0,-1 0 1 0 0,0 0-1 0 0,0 0 0 0 0,0 0 1 0 0,0-2-258 0 0,3-6-127 0 0,27-54 990 0 0,-9 38-2286 0 0,-21 26 890 0 0,1-1 1 0 0,-1 1-1 0 0,1 0 1 0 0,0 1 0 0 0,0-1-1 0 0,0 0 1 0 0,0 1 0 0 0,0-1-1 0 0,0 1 533 0 0,5 0-4106 0 0,-21-8 2698 0 0,13 12-2022 0 0</inkml:trace>
  <inkml:trace contextRef="#ctx0" brushRef="#br0" timeOffset="788.165">560 650 7362 0 0,'1'0'304'0'0,"0"-1"1"0"0,0 1 0 0 0,0-1-1 0 0,-1 0 1 0 0,1 1 0 0 0,0-1 0 0 0,0 0-1 0 0,0 0 1 0 0,0 0 0 0 0,-1 0 0 0 0,1 0-1 0 0,0 0 1 0 0,-1 0 0 0 0,1 0-1 0 0,-1 0 1 0 0,1 0 0 0 0,-1 0 0 0 0,1 0-1 0 0,-1 0 1 0 0,0-1-305 0 0,11-30 574 0 0,-9 26-136 0 0,5-20-504 0 0,-3 10 386 0 0,0 0-1 0 0,2 1 0 0 0,0-1 0 0 0,2-2-319 0 0,-6 15-220 0 0,0-1 0 0 0,0 0 0 0 0,1 1 0 0 0,0-1 0 0 0,-1 1 1 0 0,1 0-1 0 0,0 0 0 0 0,1-1 220 0 0,-2 3-401 0 0,0 0 0 0 0,0-1 0 0 0,0 1 1 0 0,0 0-1 0 0,0 0 0 0 0,0 0 0 0 0,1 0 0 0 0,-1 0 1 0 0,0 1-1 0 0,0-1 0 0 0,1 1 0 0 0,-1-1 0 0 0,0 1 0 0 0,3 0 401 0 0,0 0-1604 0 0,0 1-2123 0 0</inkml:trace>
  <inkml:trace contextRef="#ctx0" brushRef="#br1" timeOffset="189339.974">266 407 6337 0 0,'-1'-1'67'0'0,"1"-1"1"0"0,-1 0-1 0 0,1 1 0 0 0,-1-1 0 0 0,1 0 0 0 0,0 0 0 0 0,0 0 0 0 0,0 1 0 0 0,0-1 1 0 0,0 0-1 0 0,0 0 0 0 0,1 0 0 0 0,-1 1 0 0 0,1-2-67 0 0,6-13 4124 0 0,-6 15-3710 0 0,0-8 4659 0 0,0 9-3637 0 0,10-6-57 0 0,3-4-1241 0 0,0-1 0 0 0,0-1 0 0 0,-1 0 1 0 0,-1-1-1 0 0,0 0 0 0 0,-1-1 0 0 0,0 0 0 0 0,-1-1 0 0 0,0-2-138 0 0,40-52-2041 0 0,-39 59 116 0 0,-6 7-4586 0 0,-5 9 355 0 0</inkml:trace>
  <inkml:trace contextRef="#ctx0" brushRef="#br1" timeOffset="190051.25">527 669 8218 0 0,'1'-3'694'0'0,"-1"-1"0"0"0,1 1 0 0 0,-1 0 0 0 0,1 0 0 0 0,0-1 0 0 0,1 1 0 0 0,-1 0 0 0 0,0 0 0 0 0,2-1-694 0 0,18-31 2790 0 0,-6 12-1680 0 0,-3 0-595 0 0,12-23-154 0 0,1 1 1 0 0,3 2-1 0 0,28-34-361 0 0,-30 55 214 0 0,-16 14-1989 0 0,0 0-3987 0 0,-10 7 2395 0 0,0 0-2177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20T16:28:10.17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545 1559 7850 0 0,'0'0'71'0'0,"0"1"0"0"0,0-1-1 0 0,0 1 1 0 0,0-1 0 0 0,0 1 0 0 0,0-1 0 0 0,0 0 0 0 0,0 0 0 0 0,0 1 0 0 0,0 0 0 0 0,0-1 0 0 0,0 1 0 0 0,0-1 0 0 0,0 1 0 0 0,1-1-1 0 0,-1 0 1 0 0,0 0 0 0 0,0 1 0 0 0,1-1 0 0 0,-1 0 0 0 0,0 1 0 0 0,0-1 0 0 0,0 1 0 0 0,1-1 0 0 0,-1 0 0 0 0,0 0 0 0 0,0 0 0 0 0,1 0 0 0 0,-1 1-1 0 0,1-1 1 0 0,-1 0-71 0 0,4-12 4643 0 0,-4 11-4446 0 0,0 1 0 0 0,1 0-1 0 0,-1 0 1 0 0,0-1 0 0 0,0 1 0 0 0,0 0-1 0 0,0-1 1 0 0,0 1 0 0 0,0 0 0 0 0,0 0-1 0 0,0 0 1 0 0,0 0 0 0 0,0-1 0 0 0,0 1-1 0 0,0 0 1 0 0,0-1 0 0 0,0 1 0 0 0,0 0-1 0 0,0-1 1 0 0,0 1 0 0 0,0 0 0 0 0,0 0-1 0 0,0 0 1 0 0,0 0 0 0 0,0-1 0 0 0,0 1-1 0 0,0 0 1 0 0,0 0 0 0 0,0-1 0 0 0,-1 1 0 0 0,1 0-1 0 0,0 0 1 0 0,0-1 0 0 0,0 1 0 0 0,0 0-197 0 0,0 0 47 0 0,-1 1 0 0 0,1 0 1 0 0,0 0-1 0 0,-1-1 0 0 0,1 1 0 0 0,0-1 1 0 0,0 1-1 0 0,0 0 0 0 0,0-1 1 0 0,0 1-1 0 0,0 0 0 0 0,0 0 1 0 0,0-1-1 0 0,0 1 0 0 0,0-1 1 0 0,0 1-1 0 0,1 0 0 0 0,-1 0 1 0 0,0-1-48 0 0,64 443-565 0 0,-43-252-6058 0 0,-19-167 3106 0 0,1-6-2934 0 0</inkml:trace>
  <inkml:trace contextRef="#ctx0" brushRef="#br0" timeOffset="5817">16 1287 8994 0 0,'-3'8'765'0'0,"1"-6"-403"0"0,0 1 0 0 0,1-1 0 0 0,0 0 1 0 0,0 1-1 0 0,0 0 0 0 0,0-1 0 0 0,0 1 0 0 0,0 0 1 0 0,0 0-1 0 0,1 0 0 0 0,-1 1-362 0 0,2-4 113 0 0,-1 0 1 0 0,0 0-1 0 0,0 0 1 0 0,0 1-1 0 0,1-1 1 0 0,-1 0-1 0 0,1 0 1 0 0,-1 1-1 0 0,0-1 1 0 0,0 0-1 0 0,1 0 1 0 0,-1 0-1 0 0,0 0 0 0 0,0 0 1 0 0,1 0-1 0 0,-1 1 1 0 0,1-1-1 0 0,-1-1 1 0 0,0 1-1 0 0,1 0 1 0 0,-1 0-1 0 0,1 0 1 0 0,-1 0-1 0 0,0 0 1 0 0,0 0-1 0 0,1-1 1 0 0,-1 1-1 0 0,0 0-113 0 0,12-4 1555 0 0,9-7-78 0 0,0 0 1 0 0,7-8-1478 0 0,-6 4 587 0 0,22-9-587 0 0,6 5 89 0 0,0 2 1 0 0,43-8-90 0 0,-25 8-537 0 0,13-8 537 0 0,-9-5-3879 0 0,53-31 3879 0 0,2-12-6820 0 0,-87 49 981 0 0</inkml:trace>
  <inkml:trace contextRef="#ctx0" brushRef="#br0" timeOffset="6612">397 224 11771 0 0,'0'-13'364'0'0,"-1"0"1"0"0,-1 1 0 0 0,0-1-1 0 0,0 1 1 0 0,-1 0 0 0 0,0 0-1 0 0,-1 0 1 0 0,0 0 0 0 0,0 1 0 0 0,-1 0-1 0 0,-1 0 1 0 0,1 0 0 0 0,-2 1-1 0 0,1 0 1 0 0,-1-1-365 0 0,3 7-3 0 0,1 1 0 0 0,0-1 0 0 0,-1 1-1 0 0,1 0 1 0 0,-1 0 0 0 0,1 1 0 0 0,-1-1 0 0 0,0 1-1 0 0,0 0 1 0 0,0 0 0 0 0,0 0 0 0 0,0 1 0 0 0,0 0 0 0 0,-1 0-1 0 0,1 0 1 0 0,-4 0 3 0 0,3 2-9 0 0,-2-1-1 0 0,1 1 1 0 0,0 0-1 0 0,0 1 0 0 0,0-1 1 0 0,1 2-1 0 0,-2-1 1 0 0,2 0-1 0 0,0 1 1 0 0,-1 0-1 0 0,0 2 10 0 0,-5 2-8 0 0,2 2 1 0 0,-1-2-1 0 0,1 3 0 0 0,0-1 1 0 0,1 1-1 0 0,0 0 0 0 0,-1 1 1 0 0,3 0-1 0 0,-1 1 0 0 0,0 0 1 0 0,1 0-1 0 0,-1 3 8 0 0,6-11 69 0 0,-1 0 0 0 0,1 0 0 0 0,-1 0 0 0 0,2 0 0 0 0,-2 0 0 0 0,2 0 0 0 0,-1 0 0 0 0,1 0 0 0 0,0 0 0 0 0,0 1 0 0 0,0-1 0 0 0,0-1 0 0 0,0 2 0 0 0,0-1 0 0 0,1 0 0 0 0,0 1 0 0 0,0-2 0 0 0,0 1 0 0 0,0 0 0 0 0,0 0 0 0 0,1 2-69 0 0,2 2 216 0 0,1-1 0 0 0,-1 0 0 0 0,0 0-1 0 0,1 0 1 0 0,1-1 0 0 0,-1 0 0 0 0,0 0 0 0 0,1-1-1 0 0,5 5-215 0 0,61 46 590 0 0,-46-38-583 0 0,0 3 0 0 0,-1 0 0 0 0,-1 1 0 0 0,7 11-7 0 0,-19-18-377 0 0,1 1 0 0 0,-2-1 0 0 0,0 2 1 0 0,-1 0-1 0 0,0 1 0 0 0,1 3 377 0 0,-9-17-186 0 0,0 2 0 0 0,0-2-1 0 0,0 2 1 0 0,0-1 0 0 0,-1 1 0 0 0,0-1 0 0 0,0 1-1 0 0,0-1 1 0 0,0 1 0 0 0,-1 0 0 0 0,0-1-1 0 0,0 1 1 0 0,0 0 0 0 0,0-1 0 0 0,-1 1 0 0 0,0 0-1 0 0,1-1 1 0 0,-1 1 0 0 0,-1-1 0 0 0,0 1 0 0 0,0-1-1 0 0,1 0 1 0 0,-1 0 0 0 0,-1 0 0 0 0,1 0 186 0 0,-3 2-163 0 0,1 0 0 0 0,-1 0 0 0 0,0 0 0 0 0,0-1 0 0 0,0-1 0 0 0,0 1-1 0 0,-1-1 1 0 0,0 0 0 0 0,0-1 0 0 0,0 1 0 0 0,0-1 0 0 0,-1-1 0 0 0,1 0 0 0 0,-1 0 0 0 0,-3 1 163 0 0,6-3 30 0 0,0 1 0 0 0,-1-2 1 0 0,1 1-1 0 0,0-1 0 0 0,0 0 0 0 0,-1 0 0 0 0,1 0 0 0 0,0-1 0 0 0,0 1 0 0 0,-1-1 0 0 0,1 0 0 0 0,0-1 0 0 0,0 1 1 0 0,0-1-1 0 0,0 0 0 0 0,0 0 0 0 0,1-1 0 0 0,-1 0 0 0 0,0 0 0 0 0,1 0 0 0 0,-1 0 0 0 0,1 0 0 0 0,0-1 0 0 0,0 0 1 0 0,0 0-1 0 0,0 0-30 0 0,1 0 102 0 0,-1 0 1 0 0,2-1-1 0 0,-2 0 0 0 0,2 1 1 0 0,-1-1-1 0 0,1 0 1 0 0,-1 0-1 0 0,1 0 1 0 0,0 0-1 0 0,0 0 0 0 0,1 0 1 0 0,-1-1-1 0 0,1 2 1 0 0,0-2-1 0 0,0 1 1 0 0,1 0-1 0 0,-1 0 0 0 0,1-1 1 0 0,-1 1-1 0 0,2 0 1 0 0,-1 0-1 0 0,1-1-102 0 0,4-16 585 0 0,2 1 0 0 0,0 0 0 0 0,1 0 0 0 0,5-8-585 0 0,-6 13 304 0 0,109-214 2106 0 0,-29 85-4607 0 0,-59 109-2571 0 0,-15 21 106 0 0,1-9-1048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20T16:28:23.92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621 1326 12771 0 0,'-44'167'4842'0'0,"25"-77"-3234"0"0,-6 75-1608 0 0,19-120-1 0 0,-10 106 297 0 0,15-127-209 0 0,0 1 0 0 0,2-1 0 0 0,0 1 0 0 0,4 24-87 0 0,2-24-890 0 0,-1-15-1482 0 0,-6-10 2205 0 0,1 1-1 0 0,-1-1 1 0 0,0 0 0 0 0,1 0-1 0 0,-1 0 1 0 0,0 0-1 0 0,0 0 1 0 0,0 0-1 0 0,1 0 1 0 0,-1 0 0 0 0,0 0-1 0 0,1 0 1 0 0,-1 0-1 0 0,0 0 1 0 0,0 0-1 0 0,0 0 1 0 0,1 0 0 0 0,-1 0-1 0 0,0 0 1 0 0,1 0-1 0 0,-1 0 1 0 0,0 0-1 0 0,0-1 1 0 0,0 1 0 0 0,0 0-1 0 0,1 0 1 0 0,-1 0-1 0 0,0 0 1 0 0,1 0-1 0 0,-1 0 1 0 0,0 0 0 0 0,0-1-1 0 0,0 1 1 0 0,0 0-1 0 0,0-1 168 0 0,5-8-6109 0 0</inkml:trace>
  <inkml:trace contextRef="#ctx0" brushRef="#br0" timeOffset="593.543">1039 1316 5737 0 0,'-33'84'8137'0'0,"4"-1"-4079"0"0,20-52-3341 0 0,1 0 1 0 0,1 1-1 0 0,2 0 1 0 0,-1 19-718 0 0,3-19 68 0 0,2 1 1 0 0,0 0-1 0 0,2 10-68 0 0,0-33 7 0 0,0 0-1 0 0,0 1 0 0 0,1-1 1 0 0,0 0-1 0 0,0 0 1 0 0,1-1-1 0 0,0 1 1 0 0,1 0-1 0 0,-1-1 1 0 0,2 0-1 0 0,-1 0 0 0 0,4 3-5 0 0,-6-9-9 0 0,-1 1 1 0 0,1-2 0 0 0,0 0 0 0 0,1 1 0 0 0,-1-1 0 0 0,1 0 0 0 0,-1 0 0 0 0,1 0 0 0 0,0 0 0 0 0,-1-1 0 0 0,1 1 0 0 0,0-1 0 0 0,0 0 0 0 0,-1 0 0 0 0,1 0 0 0 0,0-1 0 0 0,2 1 7 0 0,0 0-27 0 0,-1-1-1 0 0,1-1 1 0 0,0 1 0 0 0,-1-1 0 0 0,1 1 0 0 0,-1-2 0 0 0,1 1 0 0 0,0-1 0 0 0,-1 0 0 0 0,3-1 27 0 0,9-7-91 0 0,-1-1 0 0 0,-1 0-1 0 0,0 0 1 0 0,0-2 0 0 0,7-8 91 0 0,-6 4-4 0 0,0 0 1 0 0,-1-1 0 0 0,0 0-1 0 0,-1-1 1 0 0,-1-1-1 0 0,-1-1 1 0 0,-1 0 0 0 0,7-17 3 0 0,-12 26 118 0 0,-1-1 1 0 0,-1-1 0 0 0,1 2-1 0 0,-2-2 1 0 0,1 1 0 0 0,-2 0 0 0 0,1-11-119 0 0,-2 15 163 0 0,0 0 1 0 0,0-1-1 0 0,-1 1 1 0 0,0 0-1 0 0,-1 0 1 0 0,0 0 0 0 0,0 0-1 0 0,-1 0 1 0 0,0 0-1 0 0,0 1 1 0 0,-2-5-164 0 0,2 7 50 0 0,0 1 0 0 0,0-1 0 0 0,0 2 0 0 0,0-1-1 0 0,-1 0 1 0 0,0 1 0 0 0,0-1 0 0 0,0 1 0 0 0,1 0 0 0 0,-2 0 0 0 0,0 1 0 0 0,1 0 0 0 0,-1 0 0 0 0,0 1 0 0 0,1-2 0 0 0,-1 3 0 0 0,0-1-1 0 0,0 0 1 0 0,-1 0 0 0 0,1 1 0 0 0,0 0 0 0 0,0 1-50 0 0,-4-1-196 0 0,1 1 1 0 0,-1 0-1 0 0,1 1 0 0 0,0 1 0 0 0,0-1 0 0 0,-1 2 1 0 0,2-1-1 0 0,-1 1 0 0 0,0 0 0 0 0,0 1 0 0 0,1 0 1 0 0,-1 1-1 0 0,-5 4 196 0 0,-21 17-6545 0 0,17-17-1487 0 0</inkml:trace>
  <inkml:trace contextRef="#ctx0" brushRef="#br0" timeOffset="1111.265">2 1199 10786 0 0,'-1'1'172'0'0,"1"0"0"0"0,0 0 0 0 0,0 0 0 0 0,0 0 0 0 0,0 1-1 0 0,0-2 1 0 0,0 1 0 0 0,0 1 0 0 0,0-2 0 0 0,1 1 0 0 0,-1 1 0 0 0,0-1-1 0 0,0-1 1 0 0,0 1 0 0 0,1 1 0 0 0,-1-2 0 0 0,1 1 0 0 0,-1 0 0 0 0,0 0-1 0 0,1 0 1 0 0,0-1 0 0 0,-1 1 0 0 0,1 0 0 0 0,0 0 0 0 0,-1-1 0 0 0,1 1-1 0 0,0 0-171 0 0,1 0 193 0 0,0 0-1 0 0,0 0 1 0 0,-1 0 0 0 0,1 0-1 0 0,0-1 1 0 0,0 0-1 0 0,0 0 1 0 0,0 1-1 0 0,0-1 1 0 0,0 0-1 0 0,0 0 1 0 0,0 0-193 0 0,10-1 459 0 0,-2-1 0 0 0,1 0-1 0 0,0-1 1 0 0,2-1-459 0 0,-12 3 78 0 0,279-102 2295 0 0,-154 58-1971 0 0,-2-5 0 0 0,-1-7 0 0 0,9-13-402 0 0,-86 43-114 0 0,106-59-46 0 0,-110 66-3161 0 0,21-6 3321 0 0,-50 21-1941 0 0,-1-1 0 0 0,1-1 0 0 0,0 0 1941 0 0,-5 2-1584 0 0,16-5-5482 0 0</inkml:trace>
  <inkml:trace contextRef="#ctx0" brushRef="#br0" timeOffset="1577.178">531 0 15187 0 0,'-14'31'2340'0'0,"1"0"0"0"0,1 1 0 0 0,-7 29-2340 0 0,8-19 1321 0 0,2 1-1 0 0,-4 34-1320 0 0,7-13-2255 0 0,-1 40 2255 0 0,7 64-7668 0 0,1-119-576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20T16:37:06.68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1292 0 16988 0 0,'-151'51'3250'0'0,"-179"68"216"0"0,262-91-3343 0 0,1 4-1 0 0,2 2 1 0 0,-44 31-123 0 0,56-29-221 0 0,1 2 1 0 0,2 2-1 0 0,2 2 1 0 0,-2 7 220 0 0,22-19-605 0 0,2 0-1 0 0,2 2 1 0 0,0 0 0 0 0,3 1 0 0 0,1 1 0 0 0,2 1-1 0 0,1 2 606 0 0,1 1-878 0 0,3 1-1 0 0,1 1 1 0 0,3 0-1 0 0,1 1 1 0 0,2-1-1 0 0,1 1 1 0 0,4 0-1 0 0,1 1 1 0 0,2 8 878 0 0,3-2-729 0 0,3-1 1 0 0,2 0 0 0 0,2 0-1 0 0,2-1 1 0 0,2 0 0 0 0,3-1-1 0 0,16 26 729 0 0,-8-22-254 0 0,3-2-1 0 0,1-1 0 0 0,3 0 0 0 0,2-3 1 0 0,2-1-1 0 0,2-2 0 0 0,2 0 0 0 0,2-4 1 0 0,2 0-1 0 0,0-2 0 0 0,4-3 0 0 0,-1-1 1 0 0,3-2-1 0 0,21 6 255 0 0,-1-5 1737 0 0,2-4 1 0 0,0-1 0 0 0,41 5-1738 0 0,4-5 2879 0 0,112 8-2879 0 0,-163-25 1090 0 0,-1-3 0 0 0,1-2 0 0 0,0-3-1 0 0,0-3 1 0 0,59-11-1090 0 0,-93 9 414 0 0,-1-2 0 0 0,1-1 1 0 0,-2-1-1 0 0,0-2 0 0 0,21-10-414 0 0,-31 10 166 0 0,0 0 1 0 0,-1-1 0 0 0,0 0 0 0 0,-2-2 0 0 0,0 0 0 0 0,0-1-1 0 0,-1-1 1 0 0,0-2-167 0 0,0-1 126 0 0,-2-1 0 0 0,-1 1 0 0 0,-1-2 0 0 0,-1-1 0 0 0,-1 1 0 0 0,-1-1 0 0 0,-1-1 0 0 0,4-15-126 0 0,-6 7 69 0 0,0-1 0 0 0,-2-1 0 0 0,-3 0-1 0 0,0 1 1 0 0,-2-1 0 0 0,-2-3-69 0 0,-2-16-44 0 0,-3 1 0 0 0,-3 1 0 0 0,-12-37 44 0 0,0 16-314 0 0,-4 1-1 0 0,-10-14 315 0 0,12 35-97 0 0,-2 0-1 0 0,-2 1 1 0 0,-3 2-1 0 0,-2 1 0 0 0,-2 1 1 0 0,-3 0 97 0 0,13 19-6 0 0,-1 1 1 0 0,-1 1 0 0 0,-2 0-1 0 0,-1 2 1 0 0,-1 2 0 0 0,-1 0-1 0 0,0 2 1 0 0,-1 1 0 0 0,-1 1-1 0 0,-10-2 6 0 0,1 3-2 0 0,-1 2 0 0 0,-1 1 0 0 0,0 3 0 0 0,-34-4 2 0 0,-27 2-4006 0 0,-51 2 4006 0 0,79 5-3665 0 0,4-3-2884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20T16:36:56.49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949 150 11418 0 0,'-3'1'20'0'0,"-112"40"1868"0"0,-69 38-1888 0 0,146-60 179 0 0,2 1 1 0 0,0 2-1 0 0,1 2 1 0 0,2 1 0 0 0,0 1-1 0 0,-20 23-179 0 0,14-8 30 0 0,1 2-1 0 0,3 2 1 0 0,2 1 0 0 0,2 1-1 0 0,1 2 1 0 0,3 1-1 0 0,2 1 1 0 0,3 1 0 0 0,2 1-1 0 0,2 1 1 0 0,2 0 0 0 0,3 1-1 0 0,2 1 1 0 0,-2 39-30 0 0,5 8-157 0 0,4 1 1 0 0,5-1-1 0 0,4 1 0 0 0,5-1 1 0 0,11 42 156 0 0,-3-54-498 0 0,4-1 1 0 0,3-1 0 0 0,5-1-1 0 0,3-2 1 0 0,4-1-1 0 0,11 11 498 0 0,-22-48-407 0 0,3-1-1 0 0,1-2 1 0 0,3-1-1 0 0,1-2 1 0 0,2-1-1 0 0,27 23 408 0 0,-31-36-144 0 0,0-1-1 0 0,3-1 0 0 0,0-2 1 0 0,1-2-1 0 0,1-1 0 0 0,1-2 1 0 0,1-1-1 0 0,30 8 145 0 0,-16-10-3 0 0,0-2 0 0 0,1-2 0 0 0,1-3 0 0 0,-1-3 0 0 0,31 0 3 0 0,-11-5 188 0 0,-1-4 0 0 0,0-2 0 0 0,71-15-188 0 0,-35-4 676 0 0,-2-4 0 0 0,0-5 0 0 0,-2-5 0 0 0,-2-4 0 0 0,52-32-676 0 0,-62 25 913 0 0,-3-3 1 0 0,-2-5-1 0 0,-3-4 0 0 0,27-27-913 0 0,-54 37 728 0 0,-1-3 0 0 0,-3-2 0 0 0,-3-2 0 0 0,-2-3 0 0 0,-3-2-1 0 0,6-15-727 0 0,-30 41 291 0 0,-1-1-1 0 0,-3-1 0 0 0,-1-1 0 0 0,-1-1 1 0 0,-3 0-1 0 0,-1-1 0 0 0,-3 0 0 0 0,-1-1 1 0 0,-2 0-1 0 0,-2 0 0 0 0,-1-10-290 0 0,-3-1 145 0 0,-3 0-1 0 0,-2 1 0 0 0,-3-1 1 0 0,-2 1-1 0 0,-2 0 0 0 0,-2 1 1 0 0,-3 1-1 0 0,-19-41-144 0 0,4 23-73 0 0,-3 2 1 0 0,-3 1-1 0 0,-2 1 1 0 0,-4 3-1 0 0,-2 2 1 0 0,-3 1-1 0 0,-2 3 0 0 0,-3 2 1 0 0,-2 2-1 0 0,-2 3 1 0 0,-3 3-1 0 0,-10-4 73 0 0,-4 2-521 0 0,-1 4 1 0 0,-3 2-1 0 0,-1 5 0 0 0,-2 2 0 0 0,-1 5 0 0 0,-1 3 1 0 0,-2 4-1 0 0,-1 3 0 0 0,0 5 0 0 0,-27 0 521 0 0,-201-3-4263 0 0,148 1 942 0 0,121 16 642 0 0,-1 3 1 0 0,-5 2 2678 0 0,43-3-372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0T11:44:00.92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1126 172 5713 0 0,'-3'-8'42'0'0,"-1"0"0"0"0,0 1-1 0 0,-1-1 1 0 0,0 1 0 0 0,0 0 0 0 0,0 1-1 0 0,-1-1 1 0 0,0 1 0 0 0,-1 0 0 0 0,1 1-1 0 0,-1-1 1 0 0,0 1 0 0 0,0 1-1 0 0,0-1 1 0 0,-3 0-42 0 0,-15-7 240 0 0,0 0-1 0 0,-1 2 1 0 0,-1 1 0 0 0,-2 0-240 0 0,5 3 99 0 0,0 1 1 0 0,-1 1 0 0 0,1 2 0 0 0,-1 0 0 0 0,1 1-1 0 0,-1 2 1 0 0,1 0 0 0 0,-1 2 0 0 0,1 1 0 0 0,0 1-1 0 0,0 0 1 0 0,0 2 0 0 0,1 1 0 0 0,0 1 0 0 0,-15 9-100 0 0,-5 3 63 0 0,2 3 0 0 0,1 1 1 0 0,0 2-1 0 0,2 2 0 0 0,2 1 1 0 0,0 2-1 0 0,-20 24-63 0 0,38-35 131 0 0,0 0-1 0 0,1 1 1 0 0,2 0-1 0 0,0 1 1 0 0,1 1-1 0 0,1 1 1 0 0,2 0 0 0 0,0 0-1 0 0,-1 8-130 0 0,6-10 159 0 0,0 0-1 0 0,1 0 1 0 0,2 0-1 0 0,0 1 1 0 0,1-1-1 0 0,2 1 1 0 0,0-1-1 0 0,2 1 1 0 0,0-1 0 0 0,6 23-159 0 0,-1-16 64 0 0,1-2 1 0 0,2 1 0 0 0,1-1 0 0 0,0 0-1 0 0,2-1 1 0 0,2-1 0 0 0,0 0 0 0 0,2-1-1 0 0,0 0 1 0 0,2-1 0 0 0,0-2 0 0 0,2 0 0 0 0,15 12-66 0 0,-19-19 11 0 0,0-2 0 0 0,2 0 0 0 0,-1-1 0 0 0,1 0 0 0 0,1-2-1 0 0,0 0 1 0 0,0-2 0 0 0,1 0 0 0 0,0-1 0 0 0,1-1 0 0 0,-1-1-1 0 0,1-1 1 0 0,0-1 0 0 0,0-1 0 0 0,0-1 0 0 0,1-1 0 0 0,-1 0-1 0 0,18-4-9 0 0,-16 0-233 0 0,-1-1-1 0 0,0-1 1 0 0,0-1-1 0 0,0-1 1 0 0,-1-1-1 0 0,-1-1 1 0 0,1-1-1 0 0,-2-1 1 0 0,2-1 233 0 0,6-7-180 0 0,-1 0-1 0 0,-2-2 1 0 0,0 0 0 0 0,-1-2 0 0 0,-1-1 0 0 0,4-7 180 0 0,5-11-305 0 0,-2-2-1 0 0,-2-1 0 0 0,-2-1 0 0 0,-2-1 1 0 0,-2-1-1 0 0,-2-1 0 0 0,-2 0 1 0 0,-2-7 305 0 0,0-11-1516 0 0,-4-2 1 0 0,2-47 1515 0 0,-14 112-85 0 0,11-63-2453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0T11:44:03.66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752 28 4929 0 0,'-7'-4'19'0'0,"0"0"1"0"0,0 1-1 0 0,-1-1 1 0 0,1 2-1 0 0,-1-1 1 0 0,0 1-1 0 0,0 0 0 0 0,0 1 1 0 0,0-1-1 0 0,0 2 1 0 0,0-1-1 0 0,0 1 1 0 0,0 0-1 0 0,0 1 0 0 0,0 0 1 0 0,0 0-1 0 0,0 1 1 0 0,0 0-1 0 0,0 1 1 0 0,-4 1-20 0 0,-19 9 4 0 0,0 1 0 0 0,1 1 1 0 0,0 2-1 0 0,-9 8-4 0 0,19-12 165 0 0,-8 6 112 0 0,0 1 1 0 0,1 2-1 0 0,1 1 1 0 0,1 1 0 0 0,1 1-1 0 0,1 1 1 0 0,2 1-1 0 0,0 1 1 0 0,2 0-1 0 0,-14 30-277 0 0,11-14 192 0 0,2 0-1 0 0,2 2 1 0 0,2 0-1 0 0,2 0 0 0 0,2 2 1 0 0,2 0-1 0 0,-1 22-191 0 0,9-48 160 0 0,0 0-1 0 0,2 0 0 0 0,0 0 1 0 0,1-1-1 0 0,1 1 0 0 0,1 0 1 0 0,1-1-1 0 0,1 0 0 0 0,5 13-159 0 0,-3-17 175 0 0,0 0 1 0 0,1-1-1 0 0,1 0 0 0 0,0 0 0 0 0,1-1 0 0 0,1 0 0 0 0,0 0 1 0 0,1-2-1 0 0,0 1 0 0 0,1-2 0 0 0,10 8-175 0 0,-4-5 55 0 0,1-1 0 0 0,1 0-1 0 0,0-2 1 0 0,1 0 0 0 0,0-2 0 0 0,1 0 0 0 0,0-2-1 0 0,0 0 1 0 0,1-2 0 0 0,0 0 0 0 0,0-2-1 0 0,1-1 1 0 0,-1 0 0 0 0,1-2 0 0 0,-1-1 0 0 0,1-1-1 0 0,-1-1 1 0 0,1-1 0 0 0,-1-1 0 0 0,0-1-1 0 0,0-2 1 0 0,-1 0 0 0 0,1-1 0 0 0,-2-2 0 0 0,1 0-1 0 0,-1-1 1 0 0,-1-1-55 0 0,7-6 72 0 0,-2 0-1 0 0,0-2 1 0 0,-1-1 0 0 0,-1-1-1 0 0,-1 0 1 0 0,-1-2 0 0 0,-2-1-1 0 0,0-1 1 0 0,-1 0 0 0 0,-2-2-1 0 0,0 0 1 0 0,-2 0 0 0 0,-2-2-1 0 0,0 0 1 0 0,-2 0 0 0 0,-1-1-1 0 0,-2 0 1 0 0,-1-1-1 0 0,-1 0 1 0 0,-2 0 0 0 0,-1 0-1 0 0,-1-16-71 0 0,-3 16-133 0 0,0 0 0 0 0,-3 0-1 0 0,-1 0 1 0 0,-1 0-1 0 0,-1 1 1 0 0,-2 0-1 0 0,-1 0 1 0 0,-2 1 0 0 0,-7-14 133 0 0,9 26-253 0 0,0 0 0 0 0,-1 0 0 0 0,-1 1 0 0 0,-1 0 0 0 0,0 1 0 0 0,-2 0 0 0 0,1 2 0 0 0,-2-1 0 0 0,0 2 1 0 0,0 0-1 0 0,-2 1 0 0 0,1 1 0 0 0,-1 0 0 0 0,-1 1 0 0 0,-1 1 253 0 0,-15-5-1236 0 0,0 3-1 0 0,-1 0 1 0 0,0 2 0 0 0,-24-2 1236 0 0,-6 2-3812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0T11:44:14.125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1126 172 5713 0 0,'-3'-8'42'0'0,"-1"0"0"0"0,0 1-1 0 0,-1-1 1 0 0,0 1 0 0 0,0 0 0 0 0,0 1-1 0 0,-1-1 1 0 0,0 1 0 0 0,-1 0 0 0 0,1 1-1 0 0,-1-1 1 0 0,0 1 0 0 0,0 1-1 0 0,0-1 1 0 0,-3 0-42 0 0,-15-7 240 0 0,0 0-1 0 0,-1 2 1 0 0,-1 1 0 0 0,-2 0-240 0 0,5 3 99 0 0,0 1 1 0 0,-1 1 0 0 0,1 2 0 0 0,-1 0 0 0 0,1 1-1 0 0,-1 2 1 0 0,1 0 0 0 0,-1 2 0 0 0,1 1 0 0 0,0 1-1 0 0,0 0 1 0 0,0 2 0 0 0,1 1 0 0 0,0 1 0 0 0,-15 9-100 0 0,-5 3 63 0 0,2 3 0 0 0,1 1 1 0 0,0 2-1 0 0,2 2 0 0 0,2 1 1 0 0,0 2-1 0 0,-20 24-63 0 0,38-35 131 0 0,0 0-1 0 0,1 1 1 0 0,2 0-1 0 0,0 1 1 0 0,1 1-1 0 0,1 1 1 0 0,2 0 0 0 0,0 0-1 0 0,-1 8-130 0 0,6-10 159 0 0,0 0-1 0 0,1 0 1 0 0,2 0-1 0 0,0 1 1 0 0,1-1-1 0 0,2 1 1 0 0,0-1-1 0 0,2 1 1 0 0,0-1 0 0 0,6 23-159 0 0,-1-16 64 0 0,1-2 1 0 0,2 1 0 0 0,1-1 0 0 0,0 0-1 0 0,2-1 1 0 0,2-1 0 0 0,0 0 0 0 0,2-1-1 0 0,0 0 1 0 0,2-1 0 0 0,0-2 0 0 0,2 0 0 0 0,15 12-66 0 0,-19-19 11 0 0,0-2 0 0 0,2 0 0 0 0,-1-1 0 0 0,1 0 0 0 0,1-2-1 0 0,0 0 1 0 0,0-2 0 0 0,1 0 0 0 0,0-1 0 0 0,1-1 0 0 0,-1-1-1 0 0,1-1 1 0 0,0-1 0 0 0,0-1 0 0 0,0-1 0 0 0,1-1 0 0 0,-1 0-1 0 0,18-4-9 0 0,-16 0-233 0 0,-1-1-1 0 0,0-1 1 0 0,0-1-1 0 0,0-1 1 0 0,-1-1-1 0 0,-1-1 1 0 0,1-1-1 0 0,-2-1 1 0 0,2-1 233 0 0,6-7-180 0 0,-1 0-1 0 0,-2-2 1 0 0,0 0 0 0 0,-1-2 0 0 0,-1-1 0 0 0,4-7 180 0 0,5-11-305 0 0,-2-2-1 0 0,-2-1 0 0 0,-2-1 0 0 0,-2-1 1 0 0,-2-1-1 0 0,-2-1 0 0 0,-2 0 1 0 0,-2-7 305 0 0,0-11-1516 0 0,-4-2 1 0 0,2-47 1515 0 0,-14 112-85 0 0,11-63-2453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8T13:17:49.05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617 0 8498 0 0,'-47'13'1684'0'0,"-10"2"-957"0"0,1 2 1 0 0,2 3 0 0 0,-33 16-728 0 0,71-28-145 0 0,0 1-1 0 0,1 0 1 0 0,0 1 0 0 0,0 1-1 0 0,1 0 1 0 0,0 1 0 0 0,1 1-1 0 0,1 0 1 0 0,0 0 0 0 0,0 1-1 0 0,2 1 1 0 0,0 0 0 0 0,-7 13 145 0 0,-4 17-17 0 0,2 1 1 0 0,3 0-1 0 0,1 2 1 0 0,2-1-1 0 0,2 2 1 0 0,2 6 16 0 0,-2 22 124 0 0,5 1 0 0 0,2 0 0 0 0,5 43-124 0 0,3-53 19 0 0,3 0 1 0 0,3 0-1 0 0,3-1 1 0 0,9 23-20 0 0,-10-49 28 0 0,1-2 0 0 0,3 0 0 0 0,1 0 0 0 0,1-2 0 0 0,2 0 1 0 0,2-1-1 0 0,18 23-28 0 0,-28-45 85 0 0,0 0 0 0 0,1 0 0 0 0,1-1 0 0 0,0-1 0 0 0,0 0 0 0 0,1-1 0 0 0,1 0 0 0 0,0-2 0 0 0,0 0 0 0 0,1 0 0 0 0,11 3-85 0 0,-6-5 108 0 0,-1 0 0 0 0,1-2-1 0 0,0-1 1 0 0,0 0 0 0 0,1-1-1 0 0,-1-2 1 0 0,0 0 0 0 0,1-2-1 0 0,1 0-107 0 0,12-4 147 0 0,0 0-1 0 0,-1-3 1 0 0,1-1-1 0 0,-2-1 0 0 0,0-2 1 0 0,0-1-1 0 0,-1-2 1 0 0,-1-1-1 0 0,0-2 1 0 0,-1-1-1 0 0,26-22-146 0 0,-16 7 165 0 0,0-3 1 0 0,-2-1-1 0 0,-2-1 0 0 0,-2-3 1 0 0,-2-1-1 0 0,-1-1 0 0 0,-3-1 0 0 0,-1-2 1 0 0,15-38-166 0 0,-16 24 104 0 0,-2-1 1 0 0,-4-1-1 0 0,-2-1 1 0 0,-3 0-1 0 0,-3-1 1 0 0,-2-1-1 0 0,0-53-104 0 0,-9 88 10 0 0,-2 0 0 0 0,-1 0-1 0 0,-2-1 1 0 0,0 1 0 0 0,-2 1 0 0 0,-2-1-1 0 0,-5-14-9 0 0,6 28 5 0 0,0 0 0 0 0,-1 1 0 0 0,-1 0 0 0 0,-1 0-1 0 0,0 0 1 0 0,-1 1 0 0 0,0 1 0 0 0,-1 0 0 0 0,-1 0 0 0 0,0 1-1 0 0,-1 1 1 0 0,-1 0 0 0 0,-10-7-5 0 0,3 4 25 0 0,-1 2 1 0 0,0 1-1 0 0,0 1 1 0 0,-2 1-1 0 0,1 1 0 0 0,-1 0 1 0 0,0 2-1 0 0,-1 1 0 0 0,0 1 1 0 0,0 1-1 0 0,-6 1-25 0 0,-46-1-283 0 0,0 4 0 0 0,0 3 0 0 0,0 3 283 0 0,-93 4-3164 0 0,102-12-4022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0T11:44:14.12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752 28 4929 0 0,'-7'-4'19'0'0,"0"0"1"0"0,0 1-1 0 0,-1-1 1 0 0,1 2-1 0 0,-1-1 1 0 0,0 1-1 0 0,0 0 0 0 0,0 1 1 0 0,0-1-1 0 0,0 2 1 0 0,0-1-1 0 0,0 1 1 0 0,0 0-1 0 0,0 1 0 0 0,0 0 1 0 0,0 0-1 0 0,0 1 1 0 0,0 0-1 0 0,0 1 1 0 0,-4 1-20 0 0,-19 9 4 0 0,0 1 0 0 0,1 1 1 0 0,0 2-1 0 0,-9 8-4 0 0,19-12 165 0 0,-8 6 112 0 0,0 1 1 0 0,1 2-1 0 0,1 1 1 0 0,1 1 0 0 0,1 1-1 0 0,1 1 1 0 0,2 1-1 0 0,0 1 1 0 0,2 0-1 0 0,-14 30-277 0 0,11-14 192 0 0,2 0-1 0 0,2 2 1 0 0,2 0-1 0 0,2 0 0 0 0,2 2 1 0 0,2 0-1 0 0,-1 22-191 0 0,9-48 160 0 0,0 0-1 0 0,2 0 0 0 0,0 0 1 0 0,1-1-1 0 0,1 1 0 0 0,1 0 1 0 0,1-1-1 0 0,1 0 0 0 0,5 13-159 0 0,-3-17 175 0 0,0 0 1 0 0,1-1-1 0 0,1 0 0 0 0,0 0 0 0 0,1-1 0 0 0,1 0 0 0 0,0 0 1 0 0,1-2-1 0 0,0 1 0 0 0,1-2 0 0 0,10 8-175 0 0,-4-5 55 0 0,1-1 0 0 0,1 0-1 0 0,0-2 1 0 0,1 0 0 0 0,0-2 0 0 0,1 0 0 0 0,0-2-1 0 0,0 0 1 0 0,1-2 0 0 0,0 0 0 0 0,0-2-1 0 0,1-1 1 0 0,-1 0 0 0 0,1-2 0 0 0,-1-1 0 0 0,1-1-1 0 0,-1-1 1 0 0,1-1 0 0 0,-1-1 0 0 0,0-1-1 0 0,0-2 1 0 0,-1 0 0 0 0,1-1 0 0 0,-2-2 0 0 0,1 0-1 0 0,-1-1 1 0 0,-1-1-55 0 0,7-6 72 0 0,-2 0-1 0 0,0-2 1 0 0,-1-1 0 0 0,-1-1-1 0 0,-1 0 1 0 0,-1-2 0 0 0,-2-1-1 0 0,0-1 1 0 0,-1 0 0 0 0,-2-2-1 0 0,0 0 1 0 0,-2 0 0 0 0,-2-2-1 0 0,0 0 1 0 0,-2 0 0 0 0,-1-1-1 0 0,-2 0 1 0 0,-1-1-1 0 0,-1 0 1 0 0,-2 0 0 0 0,-1 0-1 0 0,-1-16-71 0 0,-3 16-133 0 0,0 0 0 0 0,-3 0-1 0 0,-1 0 1 0 0,-1 0-1 0 0,-1 1 1 0 0,-2 0-1 0 0,-1 0 1 0 0,-2 1 0 0 0,-7-14 133 0 0,9 26-253 0 0,0 0 0 0 0,-1 0 0 0 0,-1 1 0 0 0,-1 0 0 0 0,0 1 0 0 0,-2 0 0 0 0,1 2 0 0 0,-2-1 0 0 0,0 2 1 0 0,0 0-1 0 0,-2 1 0 0 0,1 1 0 0 0,-1 0 0 0 0,-1 1 0 0 0,-1 1 253 0 0,-15-5-1236 0 0,0 3-1 0 0,-1 0 1 0 0,0 2 0 0 0,-24-2 1236 0 0,-6 2-3812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0T11:44:22.54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337 60 6777 0 0,'-35'32'308'0'0,"2"2"0"0"0,2 1-1 0 0,1 2 1 0 0,2 1 0 0 0,1 1 0 0 0,-3 11-308 0 0,10-16 8 0 0,2 1 1 0 0,2 1 0 0 0,1 1-1 0 0,2 0 1 0 0,2 1 0 0 0,1 0 0 0 0,-3 27-9 0 0,10-40 18 0 0,1 1 1 0 0,1-1-1 0 0,1 1 1 0 0,1-1-1 0 0,1 0 1 0 0,2 1-1 0 0,0-1 1 0 0,2-1-1 0 0,0 1 1 0 0,2-1-1 0 0,6 13-18 0 0,-5-17 1 0 0,1-1-1 0 0,1 0 1 0 0,0-1-1 0 0,1 0 1 0 0,1-1 0 0 0,1 0-1 0 0,1-1 1 0 0,0-1-1 0 0,0 0 1 0 0,2-1-1 0 0,0-1 1 0 0,0-1-1 0 0,17 9 0 0 0,-9-7 131 0 0,2-2 0 0 0,-1 0 0 0 0,2-2 0 0 0,-1-1 1 0 0,1-1-1 0 0,1-1 0 0 0,-1-2 0 0 0,1-1 0 0 0,0-1 0 0 0,0-1 0 0 0,0-2 0 0 0,0-1 0 0 0,1-1 0 0 0,-2-1 0 0 0,1-2 0 0 0,0-1 0 0 0,13-5-131 0 0,-3-1 67 0 0,-1-2 0 0 0,-1-2 1 0 0,0-1-1 0 0,-1-2 0 0 0,-1-1 0 0 0,-1-2 0 0 0,0-1 1 0 0,-2-2-1 0 0,-1-1 0 0 0,-1-1 0 0 0,-2-2 0 0 0,9-11-67 0 0,-11 9 294 0 0,-2-1 0 0 0,-1 0 0 0 0,-2-2 0 0 0,-1 0 0 0 0,-1-2-1 0 0,-3 0 1 0 0,0-1 0 0 0,-3 0 0 0 0,8-34-294 0 0,-16 49 140 0 0,-1 0 0 0 0,-1 0 0 0 0,-2 0 0 0 0,0-1 0 0 0,-1 1 0 0 0,-1 0 0 0 0,-1-1 0 0 0,-3-7-140 0 0,1 12 7 0 0,0 0 1 0 0,-2 0-1 0 0,0 1 1 0 0,-1 0 0 0 0,-1 0-1 0 0,0 1 1 0 0,-1 0 0 0 0,-1 0-1 0 0,-1 1 1 0 0,-10-12-8 0 0,7 11-89 0 0,0 1 0 0 0,-1 1 0 0 0,-1 0 1 0 0,-1 1-1 0 0,0 1 0 0 0,0 0 0 0 0,-1 1 0 0 0,0 1 0 0 0,-1 1 0 0 0,0 1 1 0 0,-1 0-1 0 0,0 2 0 0 0,-20-5 89 0 0,3 4-610 0 0,-1 2 0 0 0,1 1 0 0 0,-1 2 0 0 0,0 2 0 0 0,0 1 0 0 0,1 2 0 0 0,-13 4 610 0 0,-46 8-2799 0 0,-3 3-1954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0T11:44:23.68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850 51 8594 0 0,'-21'-1'308'0'0,"-1"0"0"0"0,1 2 0 0 0,0 1 0 0 0,-1 1 0 0 0,1 1 0 0 0,0 0 0 0 0,-17 7-308 0 0,-28 12-268 0 0,-47 24 268 0 0,83-34 107 0 0,-5 3-7 0 0,2 0-1 0 0,0 2 1 0 0,1 2 0 0 0,0 1-1 0 0,2 1 1 0 0,1 2 0 0 0,1 1-1 0 0,-23 25-99 0 0,34-31 11 0 0,2 1-1 0 0,0 1 0 0 0,1 0 0 0 0,1 0 1 0 0,1 2-1 0 0,1-1 0 0 0,1 1 0 0 0,0 1 1 0 0,2 0-1 0 0,1 0 0 0 0,2 1 1 0 0,0 0-1 0 0,-1 17-10 0 0,4-10-36 0 0,2 0 1 0 0,1-1 0 0 0,1 1-1 0 0,2-1 1 0 0,1 1 0 0 0,1-1-1 0 0,2-1 1 0 0,1 1-1 0 0,2-1 1 0 0,0-1 0 0 0,9 14 35 0 0,-5-13-196 0 0,2 0 0 0 0,1-1 0 0 0,2-1 0 0 0,0 0 1 0 0,2-2-1 0 0,1-1 0 0 0,1 0 0 0 0,1-2 0 0 0,1 0 1 0 0,17 10 195 0 0,-24-21-83 0 0,0-1 0 0 0,0 0 0 0 0,1-1 0 0 0,1-2 0 0 0,0 0-1 0 0,0-1 1 0 0,0-1 0 0 0,1 0 0 0 0,21 1 83 0 0,-13-4 31 0 0,0-2-1 0 0,0 0 0 0 0,0-2 0 0 0,-1-2 0 0 0,1 0 0 0 0,0-2 0 0 0,3-2-30 0 0,14-6 273 0 0,0-2-1 0 0,-1-2 0 0 0,-1-2 0 0 0,0-2 0 0 0,-2-2 0 0 0,0-1 0 0 0,-2-3 0 0 0,-1-1 0 0 0,0-3-272 0 0,-16 12 282 0 0,-1-2 0 0 0,-1 0 1 0 0,0-2-1 0 0,-2 0 0 0 0,-1-1 0 0 0,-1-1 1 0 0,4-8-283 0 0,-11 14 88 0 0,-1-1 0 0 0,-1 0-1 0 0,-1 0 1 0 0,0-1 0 0 0,-2 0 0 0 0,0 0 0 0 0,-2 0 0 0 0,0-1 0 0 0,-1 0 0 0 0,-1-13-88 0 0,-2 3-21 0 0,-1 0 0 0 0,-2 1-1 0 0,-2 0 1 0 0,0 0 0 0 0,-2 0 0 0 0,-2 0-1 0 0,0 1 1 0 0,-2 0 0 0 0,-2 1-1 0 0,0 1 1 0 0,-2 0 0 0 0,-1 1 0 0 0,-1 0-1 0 0,-11-12 22 0 0,-3 0-651 0 0,-1 2 0 0 0,-2 1 0 0 0,-1 2 0 0 0,-2 2 0 0 0,-1 1 0 0 0,-2 2 0 0 0,-1 1 0 0 0,-1 2 0 0 0,-2 2 651 0 0,-30-12-4750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0T11:44:3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337 60 6777 0 0,'-35'32'308'0'0,"2"2"0"0"0,2 1-1 0 0,1 2 1 0 0,2 1 0 0 0,1 1 0 0 0,-3 11-308 0 0,10-16 8 0 0,2 1 1 0 0,2 1 0 0 0,1 1-1 0 0,2 0 1 0 0,2 1 0 0 0,1 0 0 0 0,-3 27-9 0 0,10-40 18 0 0,1 1 1 0 0,1-1-1 0 0,1 1 1 0 0,1-1-1 0 0,1 0 1 0 0,2 1-1 0 0,0-1 1 0 0,2-1-1 0 0,0 1 1 0 0,2-1-1 0 0,6 13-18 0 0,-5-17 1 0 0,1-1-1 0 0,1 0 1 0 0,0-1-1 0 0,1 0 1 0 0,1-1 0 0 0,1 0-1 0 0,1-1 1 0 0,0-1-1 0 0,0 0 1 0 0,2-1-1 0 0,0-1 1 0 0,0-1-1 0 0,17 9 0 0 0,-9-7 131 0 0,2-2 0 0 0,-1 0 0 0 0,2-2 0 0 0,-1-1 1 0 0,1-1-1 0 0,1-1 0 0 0,-1-2 0 0 0,1-1 0 0 0,0-1 0 0 0,0-1 0 0 0,0-2 0 0 0,0-1 0 0 0,1-1 0 0 0,-2-1 0 0 0,1-2 0 0 0,0-1 0 0 0,13-5-131 0 0,-3-1 67 0 0,-1-2 0 0 0,-1-2 1 0 0,0-1-1 0 0,-1-2 0 0 0,-1-1 0 0 0,-1-2 0 0 0,0-1 1 0 0,-2-2-1 0 0,-1-1 0 0 0,-1-1 0 0 0,-2-2 0 0 0,9-11-67 0 0,-11 9 294 0 0,-2-1 0 0 0,-1 0 0 0 0,-2-2 0 0 0,-1 0 0 0 0,-1-2-1 0 0,-3 0 1 0 0,0-1 0 0 0,-3 0 0 0 0,8-34-294 0 0,-16 49 140 0 0,-1 0 0 0 0,-1 0 0 0 0,-2 0 0 0 0,0-1 0 0 0,-1 1 0 0 0,-1 0 0 0 0,-1-1 0 0 0,-3-7-140 0 0,1 12 7 0 0,0 0 1 0 0,-2 0-1 0 0,0 1 1 0 0,-1 0 0 0 0,-1 0-1 0 0,0 1 1 0 0,-1 0 0 0 0,-1 0-1 0 0,-1 1 1 0 0,-10-12-8 0 0,7 11-89 0 0,0 1 0 0 0,-1 1 0 0 0,-1 0 1 0 0,-1 1-1 0 0,0 1 0 0 0,0 0 0 0 0,-1 1 0 0 0,0 1 0 0 0,-1 1 0 0 0,0 1 1 0 0,-1 0-1 0 0,0 2 0 0 0,-20-5 89 0 0,3 4-610 0 0,-1 2 0 0 0,1 1 0 0 0,-1 2 0 0 0,0 2 0 0 0,0 1 0 0 0,1 2 0 0 0,-13 4 610 0 0,-46 8-2799 0 0,-3 3-1954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0T11:44:30.00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850 51 8594 0 0,'-21'-1'308'0'0,"-1"0"0"0"0,1 2 0 0 0,0 1 0 0 0,-1 1 0 0 0,1 1 0 0 0,0 0 0 0 0,-17 7-308 0 0,-28 12-268 0 0,-47 24 268 0 0,83-34 107 0 0,-5 3-7 0 0,2 0-1 0 0,0 2 1 0 0,1 2 0 0 0,0 1-1 0 0,2 1 1 0 0,1 2 0 0 0,1 1-1 0 0,-23 25-99 0 0,34-31 11 0 0,2 1-1 0 0,0 1 0 0 0,1 0 0 0 0,1 0 1 0 0,1 2-1 0 0,1-1 0 0 0,1 1 0 0 0,0 1 1 0 0,2 0-1 0 0,1 0 0 0 0,2 1 1 0 0,0 0-1 0 0,-1 17-10 0 0,4-10-36 0 0,2 0 1 0 0,1-1 0 0 0,1 1-1 0 0,2-1 1 0 0,1 1 0 0 0,1-1-1 0 0,2-1 1 0 0,1 1-1 0 0,2-1 1 0 0,0-1 0 0 0,9 14 35 0 0,-5-13-196 0 0,2 0 0 0 0,1-1 0 0 0,2-1 0 0 0,0 0 1 0 0,2-2-1 0 0,1-1 0 0 0,1 0 0 0 0,1-2 0 0 0,1 0 1 0 0,17 10 195 0 0,-24-21-83 0 0,0-1 0 0 0,0 0 0 0 0,1-1 0 0 0,1-2 0 0 0,0 0-1 0 0,0-1 1 0 0,0-1 0 0 0,1 0 0 0 0,21 1 83 0 0,-13-4 31 0 0,0-2-1 0 0,0 0 0 0 0,0-2 0 0 0,-1-2 0 0 0,1 0 0 0 0,0-2 0 0 0,3-2-30 0 0,14-6 273 0 0,0-2-1 0 0,-1-2 0 0 0,-1-2 0 0 0,0-2 0 0 0,-2-2 0 0 0,0-1 0 0 0,-2-3 0 0 0,-1-1 0 0 0,0-3-272 0 0,-16 12 282 0 0,-1-2 0 0 0,-1 0 1 0 0,0-2-1 0 0,-2 0 0 0 0,-1-1 0 0 0,-1-1 1 0 0,4-8-283 0 0,-11 14 88 0 0,-1-1 0 0 0,-1 0-1 0 0,-1 0 1 0 0,0-1 0 0 0,-2 0 0 0 0,0 0 0 0 0,-2 0 0 0 0,0-1 0 0 0,-1 0 0 0 0,-1-13-88 0 0,-2 3-21 0 0,-1 0 0 0 0,-2 1-1 0 0,-2 0 1 0 0,0 0 0 0 0,-2 0 0 0 0,-2 0-1 0 0,0 1 1 0 0,-2 0 0 0 0,-2 1-1 0 0,0 1 1 0 0,-2 0 0 0 0,-1 1 0 0 0,-1 0-1 0 0,-11-12 22 0 0,-3 0-651 0 0,-1 2 0 0 0,-2 1 0 0 0,-1 2 0 0 0,-2 2 0 0 0,-1 1 0 0 0,-2 2 0 0 0,-1 1 0 0 0,-1 2 0 0 0,-2 2 651 0 0,-30-12-4750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0T11:45:03.22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741 10 5089 0 0,'-19'-3'133'0'0,"1"0"1"0"0,-1 1-1 0 0,0 0 1 0 0,1 2-1 0 0,-1 1 0 0 0,0 0 1 0 0,0 1-1 0 0,1 1 1 0 0,-1 0-1 0 0,1 2 0 0 0,-3 1-133 0 0,-2 3 98 0 0,-1 0-1 0 0,1 2 1 0 0,1 0-1 0 0,0 2 1 0 0,1 0-1 0 0,0 2 1 0 0,-17 15-98 0 0,5 0 79 0 0,2 2 1 0 0,0 1 0 0 0,3 2 0 0 0,1 0-1 0 0,1 2 1 0 0,2 1 0 0 0,2 1 0 0 0,1 1-1 0 0,-1 10-79 0 0,10-21 106 0 0,2 0 0 0 0,1 1-1 0 0,2 1 1 0 0,1-1 0 0 0,1 1 0 0 0,2 0-1 0 0,0 1 1 0 0,3-1 0 0 0,0 0-1 0 0,2 0 1 0 0,2 0 0 0 0,1 0 0 0 0,1 0-1 0 0,1-1 1 0 0,2 0 0 0 0,1 0-1 0 0,1-1 1 0 0,2 0 0 0 0,0-1-1 0 0,2-1 1 0 0,2 0 0 0 0,0-1 0 0 0,19 22-106 0 0,-24-35 24 0 0,0 0 1 0 0,1 0-1 0 0,0-1 0 0 0,1-1 1 0 0,0 0-1 0 0,1-1 1 0 0,0-1-1 0 0,0 0 1 0 0,1-1-1 0 0,1-1 1 0 0,-1 0-1 0 0,1-1 1 0 0,9 2-25 0 0,-3-3 36 0 0,1-1 0 0 0,-1-1 0 0 0,1-2 0 0 0,0 0 0 0 0,0-1 0 0 0,-1-1 0 0 0,1-1 0 0 0,0-1 0 0 0,20-6-36 0 0,-6-1 21 0 0,-1-1 0 0 0,0-2 0 0 0,-1-1 0 0 0,0-2 0 0 0,-1-2-1 0 0,-1-1 1 0 0,-1-1 0 0 0,0-2 0 0 0,-2-2 0 0 0,7-7-21 0 0,-17 12 41 0 0,-1 0 0 0 0,-1-1 0 0 0,-1 0 0 0 0,0-2 0 0 0,-2 0 0 0 0,-1-1 0 0 0,0-1 0 0 0,-2 0 0 0 0,-1-1 0 0 0,-1 0 0 0 0,-1-1 0 0 0,-1 0 0 0 0,-1 0 0 0 0,3-25-41 0 0,-6 18 53 0 0,-2 0 0 0 0,-1 0 0 0 0,-1 0 0 0 0,-2 0-1 0 0,-1-1 1 0 0,-2 1 0 0 0,-1 0 0 0 0,-2 1 0 0 0,-1-1 0 0 0,-2 1-53 0 0,4 13-4 0 0,-1 1 1 0 0,-1-1 0 0 0,-1 1 0 0 0,-1 1 0 0 0,0 0-1 0 0,-1 0 1 0 0,-1 1 0 0 0,-1 0 0 0 0,0 1-1 0 0,-1 1 1 0 0,0 0 0 0 0,-1 1 0 0 0,-1 0-1 0 0,0 1 1 0 0,-1 1 0 0 0,0 1 0 0 0,-3-1 3 0 0,-10-3-56 0 0,0 1 0 0 0,0 2 0 0 0,-1 1 0 0 0,0 1 0 0 0,-1 2 0 0 0,0 1 0 0 0,-31-1 56 0 0,42 6-370 0 0,-1 0 1 0 0,1 2 0 0 0,-1 0-1 0 0,1 1 1 0 0,0 1 0 0 0,0 1-1 0 0,0 1 1 0 0,0 1 0 0 0,1 1 0 0 0,0 1-1 0 0,1 0 1 0 0,-10 7 369 0 0,-15 15-4390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0T11:45:08.10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407 1 3257 0 0,'-40'32'403'0'0,"1"2"0"0"0,2 2 0 0 0,1 1 0 0 0,2 2 0 0 0,-8 14-403 0 0,19-21 268 0 0,2 1 0 0 0,1 1 0 0 0,1 1 0 0 0,3 1-1 0 0,0 0 1 0 0,3 1 0 0 0,-2 10-268 0 0,5-10 291 0 0,2 1 1 0 0,1 0 0 0 0,2 0-1 0 0,1 0 1 0 0,2 0-1 0 0,3 35-291 0 0,1-53 110 0 0,0-1-1 0 0,1 1 1 0 0,1 0-1 0 0,0-1 1 0 0,2 0-1 0 0,0 0 1 0 0,1 0-1 0 0,1-1 1 0 0,1 0-1 0 0,1-1 0 0 0,0 1 1 0 0,1-2-1 0 0,1 0 1 0 0,1 2-110 0 0,-4-9 54 0 0,1 0 1 0 0,0 0 0 0 0,0 0-1 0 0,1-1 1 0 0,-1-1-1 0 0,2 0 1 0 0,-1 0-1 0 0,1-1 1 0 0,0-1 0 0 0,0 0-1 0 0,3 0-54 0 0,5 1 59 0 0,0-1 1 0 0,0-2-1 0 0,1 1 0 0 0,-1-2 1 0 0,1-1-1 0 0,17-1-59 0 0,13-4 71 0 0,-1-2 1 0 0,0-2 0 0 0,0-3-1 0 0,-1-2 1 0 0,21-9-72 0 0,-23 6 16 0 0,0-2 1 0 0,-2-2 0 0 0,0-2 0 0 0,-1-2-1 0 0,-1-2 1 0 0,-2-1 0 0 0,22-20-17 0 0,-41 28 52 0 0,-2 0-1 0 0,0-2 1 0 0,-1 0 0 0 0,-1-1 0 0 0,-1-1 0 0 0,7-12-52 0 0,-14 18 125 0 0,-1-1 0 0 0,0 0 0 0 0,-1-1 1 0 0,-1 0-1 0 0,-1 0 0 0 0,-1 0 0 0 0,0-1 0 0 0,-1 0 1 0 0,-1-9-126 0 0,-1 13 98 0 0,-2 0 1 0 0,0 0 0 0 0,-1 0 0 0 0,0 0 0 0 0,-1 0-1 0 0,-1 0 1 0 0,-1 1 0 0 0,0-1 0 0 0,-1 1 0 0 0,-1 0-1 0 0,0 0 1 0 0,-1 1 0 0 0,0 0 0 0 0,-1 0 0 0 0,-1 0 0 0 0,-7-8-99 0 0,0 4 37 0 0,0 1 1 0 0,-1 0 0 0 0,-1 1 0 0 0,-1 1 0 0 0,0 0-1 0 0,0 2 1 0 0,-2 0 0 0 0,0 2 0 0 0,0 0 0 0 0,-21-7-38 0 0,-7-1-97 0 0,-1 3 1 0 0,-1 2 0 0 0,0 2 0 0 0,0 3 0 0 0,-1 2 0 0 0,0 2 0 0 0,0 2-1 0 0,-1 2 1 0 0,1 3 0 0 0,-36 6 96 0 0,69-5-589 0 0,-1 0 0 0 0,1 1 1 0 0,0 1-1 0 0,0 0 0 0 0,1 2 0 0 0,0 0 1 0 0,0 1-1 0 0,-10 7 589 0 0,-14 19-5456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0T11:45:16.34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741 10 5089 0 0,'-19'-3'133'0'0,"1"0"1"0"0,-1 1-1 0 0,0 0 1 0 0,1 2-1 0 0,-1 1 0 0 0,0 0 1 0 0,0 1-1 0 0,1 1 1 0 0,-1 0-1 0 0,1 2 0 0 0,-3 1-133 0 0,-2 3 98 0 0,-1 0-1 0 0,1 2 1 0 0,1 0-1 0 0,0 2 1 0 0,1 0-1 0 0,0 2 1 0 0,-17 15-98 0 0,5 0 79 0 0,2 2 1 0 0,0 1 0 0 0,3 2 0 0 0,1 0-1 0 0,1 2 1 0 0,2 1 0 0 0,2 1 0 0 0,1 1-1 0 0,-1 10-79 0 0,10-21 106 0 0,2 0 0 0 0,1 1-1 0 0,2 1 1 0 0,1-1 0 0 0,1 1 0 0 0,2 0-1 0 0,0 1 1 0 0,3-1 0 0 0,0 0-1 0 0,2 0 1 0 0,2 0 0 0 0,1 0 0 0 0,1 0-1 0 0,1-1 1 0 0,2 0 0 0 0,1 0-1 0 0,1-1 1 0 0,2 0 0 0 0,0-1-1 0 0,2-1 1 0 0,2 0 0 0 0,0-1 0 0 0,19 22-106 0 0,-24-35 24 0 0,0 0 1 0 0,1 0-1 0 0,0-1 0 0 0,1-1 1 0 0,0 0-1 0 0,1-1 1 0 0,0-1-1 0 0,0 0 1 0 0,1-1-1 0 0,1-1 1 0 0,-1 0-1 0 0,1-1 1 0 0,9 2-25 0 0,-3-3 36 0 0,1-1 0 0 0,-1-1 0 0 0,1-2 0 0 0,0 0 0 0 0,0-1 0 0 0,-1-1 0 0 0,1-1 0 0 0,0-1 0 0 0,20-6-36 0 0,-6-1 21 0 0,-1-1 0 0 0,0-2 0 0 0,-1-1 0 0 0,0-2 0 0 0,-1-2-1 0 0,-1-1 1 0 0,-1-1 0 0 0,0-2 0 0 0,-2-2 0 0 0,7-7-21 0 0,-17 12 41 0 0,-1 0 0 0 0,-1-1 0 0 0,-1 0 0 0 0,0-2 0 0 0,-2 0 0 0 0,-1-1 0 0 0,0-1 0 0 0,-2 0 0 0 0,-1-1 0 0 0,-1 0 0 0 0,-1-1 0 0 0,-1 0 0 0 0,-1 0 0 0 0,3-25-41 0 0,-6 18 53 0 0,-2 0 0 0 0,-1 0 0 0 0,-1 0 0 0 0,-2 0-1 0 0,-1-1 1 0 0,-2 1 0 0 0,-1 0 0 0 0,-2 1 0 0 0,-1-1 0 0 0,-2 1-53 0 0,4 13-4 0 0,-1 1 1 0 0,-1-1 0 0 0,-1 1 0 0 0,-1 1 0 0 0,0 0-1 0 0,-1 0 1 0 0,-1 1 0 0 0,-1 0 0 0 0,0 1-1 0 0,-1 1 1 0 0,0 0 0 0 0,-1 1 0 0 0,-1 0-1 0 0,0 1 1 0 0,-1 1 0 0 0,0 1 0 0 0,-3-1 3 0 0,-10-3-56 0 0,0 1 0 0 0,0 2 0 0 0,-1 1 0 0 0,0 1 0 0 0,-1 2 0 0 0,0 1 0 0 0,-31-1 56 0 0,42 6-370 0 0,-1 0 1 0 0,1 2 0 0 0,-1 0-1 0 0,1 1 1 0 0,0 1 0 0 0,0 1-1 0 0,0 1 1 0 0,0 1 0 0 0,1 1 0 0 0,0 1-1 0 0,1 0 1 0 0,-10 7 369 0 0,-15 15-4390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0T11:45:16.34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407 1 3257 0 0,'-40'32'403'0'0,"1"2"0"0"0,2 2 0 0 0,1 1 0 0 0,2 2 0 0 0,-8 14-403 0 0,19-21 268 0 0,2 1 0 0 0,1 1 0 0 0,1 1 0 0 0,3 1-1 0 0,0 0 1 0 0,3 1 0 0 0,-2 10-268 0 0,5-10 291 0 0,2 1 1 0 0,1 0 0 0 0,2 0-1 0 0,1 0 1 0 0,2 0-1 0 0,3 35-291 0 0,1-53 110 0 0,0-1-1 0 0,1 1 1 0 0,1 0-1 0 0,0-1 1 0 0,2 0-1 0 0,0 0 1 0 0,1 0-1 0 0,1-1 1 0 0,1 0-1 0 0,1-1 0 0 0,0 1 1 0 0,1-2-1 0 0,1 0 1 0 0,1 2-110 0 0,-4-9 54 0 0,1 0 1 0 0,0 0 0 0 0,0 0-1 0 0,1-1 1 0 0,-1-1-1 0 0,2 0 1 0 0,-1 0-1 0 0,1-1 1 0 0,0-1 0 0 0,0 0-1 0 0,3 0-54 0 0,5 1 59 0 0,0-1 1 0 0,0-2-1 0 0,1 1 0 0 0,-1-2 1 0 0,1-1-1 0 0,17-1-59 0 0,13-4 71 0 0,-1-2 1 0 0,0-2 0 0 0,0-3-1 0 0,-1-2 1 0 0,21-9-72 0 0,-23 6 16 0 0,0-2 1 0 0,-2-2 0 0 0,0-2 0 0 0,-1-2-1 0 0,-1-2 1 0 0,-2-1 0 0 0,22-20-17 0 0,-41 28 52 0 0,-2 0-1 0 0,0-2 1 0 0,-1 0 0 0 0,-1-1 0 0 0,-1-1 0 0 0,7-12-52 0 0,-14 18 125 0 0,-1-1 0 0 0,0 0 0 0 0,-1-1 1 0 0,-1 0-1 0 0,-1 0 0 0 0,-1 0 0 0 0,0-1 0 0 0,-1 0 1 0 0,-1-9-126 0 0,-1 13 98 0 0,-2 0 1 0 0,0 0 0 0 0,-1 0 0 0 0,0 0 0 0 0,-1 0-1 0 0,-1 0 1 0 0,-1 1 0 0 0,0-1 0 0 0,-1 1 0 0 0,-1 0-1 0 0,0 0 1 0 0,-1 1 0 0 0,0 0 0 0 0,-1 0 0 0 0,-1 0 0 0 0,-7-8-99 0 0,0 4 37 0 0,0 1 1 0 0,-1 0 0 0 0,-1 1 0 0 0,-1 1 0 0 0,0 0-1 0 0,0 2 1 0 0,-2 0 0 0 0,0 2 0 0 0,0 0 0 0 0,-21-7-38 0 0,-7-1-97 0 0,-1 3 1 0 0,-1 2 0 0 0,0 2 0 0 0,0 3 0 0 0,-1 2 0 0 0,0 2 0 0 0,0 2-1 0 0,-1 2 1 0 0,1 3 0 0 0,-36 6 96 0 0,69-5-589 0 0,-1 0 0 0 0,1 1 1 0 0,0 1-1 0 0,0 0 0 0 0,1 2 0 0 0,0 0 1 0 0,0 1-1 0 0,-10 7 589 0 0,-14 19-5456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0T11:45:24.20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407 1 3257 0 0,'-40'32'403'0'0,"1"2"0"0"0,2 2 0 0 0,1 1 0 0 0,2 2 0 0 0,-8 14-403 0 0,19-21 268 0 0,2 1 0 0 0,1 1 0 0 0,1 1 0 0 0,3 1-1 0 0,0 0 1 0 0,3 1 0 0 0,-2 10-268 0 0,5-10 291 0 0,2 1 1 0 0,1 0 0 0 0,2 0-1 0 0,1 0 1 0 0,2 0-1 0 0,3 35-291 0 0,1-53 110 0 0,0-1-1 0 0,1 1 1 0 0,1 0-1 0 0,0-1 1 0 0,2 0-1 0 0,0 0 1 0 0,1 0-1 0 0,1-1 1 0 0,1 0-1 0 0,1-1 0 0 0,0 1 1 0 0,1-2-1 0 0,1 0 1 0 0,1 2-110 0 0,-4-9 54 0 0,1 0 1 0 0,0 0 0 0 0,0 0-1 0 0,1-1 1 0 0,-1-1-1 0 0,2 0 1 0 0,-1 0-1 0 0,1-1 1 0 0,0-1 0 0 0,0 0-1 0 0,3 0-54 0 0,5 1 59 0 0,0-1 1 0 0,0-2-1 0 0,1 1 0 0 0,-1-2 1 0 0,1-1-1 0 0,17-1-59 0 0,13-4 71 0 0,-1-2 1 0 0,0-2 0 0 0,0-3-1 0 0,-1-2 1 0 0,21-9-72 0 0,-23 6 16 0 0,0-2 1 0 0,-2-2 0 0 0,0-2 0 0 0,-1-2-1 0 0,-1-2 1 0 0,-2-1 0 0 0,22-20-17 0 0,-41 28 52 0 0,-2 0-1 0 0,0-2 1 0 0,-1 0 0 0 0,-1-1 0 0 0,-1-1 0 0 0,7-12-52 0 0,-14 18 125 0 0,-1-1 0 0 0,0 0 0 0 0,-1-1 1 0 0,-1 0-1 0 0,-1 0 0 0 0,-1 0 0 0 0,0-1 0 0 0,-1 0 1 0 0,-1-9-126 0 0,-1 13 98 0 0,-2 0 1 0 0,0 0 0 0 0,-1 0 0 0 0,0 0 0 0 0,-1 0-1 0 0,-1 0 1 0 0,-1 1 0 0 0,0-1 0 0 0,-1 1 0 0 0,-1 0-1 0 0,0 0 1 0 0,-1 1 0 0 0,0 0 0 0 0,-1 0 0 0 0,-1 0 0 0 0,-7-8-99 0 0,0 4 37 0 0,0 1 1 0 0,-1 0 0 0 0,-1 1 0 0 0,-1 1 0 0 0,0 0-1 0 0,0 2 1 0 0,-2 0 0 0 0,0 2 0 0 0,0 0 0 0 0,-21-7-38 0 0,-7-1-97 0 0,-1 3 1 0 0,-1 2 0 0 0,0 2 0 0 0,0 3 0 0 0,-1 2 0 0 0,0 2 0 0 0,0 2-1 0 0,-1 2 1 0 0,1 3 0 0 0,-36 6 96 0 0,69-5-589 0 0,-1 0 0 0 0,1 1 1 0 0,0 1-1 0 0,0 0 0 0 0,1 2 0 0 0,0 0 1 0 0,0 1-1 0 0,-10 7 589 0 0,-14 19-5456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20T15:45:38.22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3 19 8602 0 0,'0'0'48'0'0,"0"-1"0"0"0,-1 1 0 0 0,1-1 0 0 0,0 1-1 0 0,0-1 1 0 0,-1 0 0 0 0,1 1 0 0 0,0-1 0 0 0,0 1 0 0 0,0-1 0 0 0,0 0 0 0 0,0 1 0 0 0,0-1 0 0 0,0 0 0 0 0,0 1 0 0 0,0-1 0 0 0,0 1 0 0 0,0-1 0 0 0,0 0-1 0 0,1 1 1 0 0,-1-1 0 0 0,0 1 0 0 0,0-1 0 0 0,0 1 0 0 0,1-1 0 0 0,-1 0 0 0 0,0 1 0 0 0,1-1 0 0 0,-1 1 0 0 0,0-1 0 0 0,1 1 0 0 0,-1 0 0 0 0,1-1-48 0 0,16 7 698 0 0,19 25-167 0 0,61 64 5418 0 0,81 61-5949 0 0,-50-44 1528 0 0,97 113-1528 0 0,101 143-443 0 0,-62-67-2718 0 0,-244-279 2701 0 0,23 27-1417 0 0,1-2 1 0 0,2-3-1 0 0,2-1 0 0 0,46 30 1877 0 0,-63-55-3662 0 0</inkml:trace>
  <inkml:trace contextRef="#ctx0" brushRef="#br0" timeOffset="7793.166">850 1345 9114 0 0,'-1'2'169'0'0,"0"-1"0"0"0,0 0 0 0 0,1 0 1 0 0,-1 0-1 0 0,0 1 0 0 0,0-1 0 0 0,1 0 0 0 0,-1 1 0 0 0,1-1 0 0 0,-1 1 1 0 0,1-1-1 0 0,-1 1 0 0 0,1-1 0 0 0,0 1 0 0 0,0-1 0 0 0,-1 1 0 0 0,1-1 1 0 0,0 1-1 0 0,0-1 0 0 0,1 1 0 0 0,-1-1 0 0 0,0 1 0 0 0,0-1 0 0 0,1 1 1 0 0,-1-1-1 0 0,1 1 0 0 0,-1-1 0 0 0,1 0 0 0 0,-1 1 0 0 0,1-1 0 0 0,0 0 1 0 0,0 1-170 0 0,3 2 330 0 0,0-1 1 0 0,0 0 0 0 0,1 1 0 0 0,-1-1 0 0 0,1-1 0 0 0,0 1 0 0 0,-1-1 0 0 0,3 1-331 0 0,-4-2-33 0 0,29 12 192 0 0,0-1 0 0 0,1-1-1 0 0,0-2 1 0 0,1-2 0 0 0,-1-1 0 0 0,12-1-159 0 0,58 0-2118 0 0,43-5 2118 0 0,-45-2-3313 0 0,-99 3 3196 0 0,-1-1 1 0 0,1 0-1 0 0,-1 1 0 0 0,1-1 1 0 0,-1 0-1 0 0,1 0 1 0 0,-1-1-1 0 0,0 1 1 0 0,1 0-1 0 0,-1 0 0 0 0,1-1 1 0 0,-1 1-1 0 0,1-1 1 0 0,-1 1-1 0 0,0-1 1 0 0,1 0-1 0 0,-1 0 0 0 0,0 0 1 0 0,0 1-1 0 0,0-1 1 0 0,1 0-1 0 0,-1-1 0 0 0,0 1 1 0 0,0 0-1 0 0,1-1 117 0 0,8-10-2045 0 0,-9 11 1728 0 0,1 0 0 0 0,0 0 0 0 0,-1 1 0 0 0,1-1 0 0 0,-1 1 0 0 0,1 0 0 0 0,0-1 0 0 0,-1 1 0 0 0,1 0 0 0 0,0 0 0 0 0,-1 0 0 0 0,1 0 0 0 0,0 1 0 0 0,0-1 317 0 0,-2 0-56 0 0</inkml:trace>
  <inkml:trace contextRef="#ctx0" brushRef="#br0" timeOffset="8107.337">1444 607 9930 0 0,'37'189'6233'0'0,"30"94"-3986"0"0,-13-59-2230 0 0,-29-117-967 0 0,5 23-4611 0 0,-18-80-874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0T11:45:29.39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430 1 2529 0 0,'-14'1'229'0'0,"0"1"0"0"0,0 0 1 0 0,1 1-1 0 0,-1 1 1 0 0,1 0-1 0 0,-1 1 1 0 0,2 0-1 0 0,-1 1 1 0 0,0 1-1 0 0,-5 4-229 0 0,1 0 275 0 0,0 2 0 0 0,0 0 0 0 0,2 1 0 0 0,-1 1 1 0 0,2 0-1 0 0,-11 15-275 0 0,4-2 327 0 0,2 0-1 0 0,2 1 1 0 0,0 1 0 0 0,2 1 0 0 0,1 1 0 0 0,2-1 0 0 0,1 2 0 0 0,-4 23-327 0 0,9-25 297 0 0,1 0 0 0 0,2 0 0 0 0,2 0 0 0 0,1 0 0 0 0,1 1 0 0 0,1-1 1 0 0,2 0-1 0 0,1 0 0 0 0,2-1 0 0 0,8 26-297 0 0,1-7 232 0 0,2-1-1 0 0,3-1 1 0 0,1 0-1 0 0,3-2 1 0 0,1-1 0 0 0,9 9-232 0 0,-15-25 43 0 0,1 0 0 0 0,2-2 1 0 0,0 0-1 0 0,2-2 0 0 0,0 0 1 0 0,29 18-44 0 0,-39-31 6 0 0,1 0 0 0 0,1-2 0 0 0,0 0 0 0 0,0-1 0 0 0,1-1 0 0 0,0 0 0 0 0,0-1 0 0 0,1-1 0 0 0,-1-1 0 0 0,1-1 0 0 0,0 0 0 0 0,0-2 0 0 0,9 0-6 0 0,-8-1-28 0 0,1-1 0 0 0,-1-2 0 0 0,1 0 0 0 0,-1 0 0 0 0,0-2 0 0 0,-1-1 0 0 0,1 0 0 0 0,-1-2 0 0 0,0 0 0 0 0,4-3 28 0 0,-9 3-20 0 0,-1-1 0 0 0,1 0 1 0 0,-1-1-1 0 0,-1 0 0 0 0,0-1 1 0 0,0-1-1 0 0,-1 0 0 0 0,-1 0 1 0 0,0-1-1 0 0,0 0 0 0 0,-1-1 1 0 0,-1 0-1 0 0,1-3 20 0 0,5-17-136 0 0,-1 0 0 0 0,-1 0 0 0 0,-2-1 0 0 0,-1 0 0 0 0,-2-1 0 0 0,-2 0-1 0 0,1-36 137 0 0,-4 5-71 0 0,-2 1-1 0 0,-4 0 0 0 0,-11-62 72 0 0,8 88-4 0 0,-1 1-1 0 0,-2 0 1 0 0,-2 1 0 0 0,-1 0-1 0 0,-3 1 1 0 0,0 1 0 0 0,-2 0 0 0 0,-2 1-1 0 0,-6-7 5 0 0,14 26 8 0 0,-1 0-1 0 0,0 1 1 0 0,-1 0 0 0 0,-1 1-1 0 0,0 0 1 0 0,0 2-1 0 0,-2-1 1 0 0,-14-7-8 0 0,17 12 27 0 0,0 2-1 0 0,0-1 1 0 0,0 2 0 0 0,-1 0 0 0 0,0 1-1 0 0,1 0 1 0 0,-2 1 0 0 0,1 1-1 0 0,0 0 1 0 0,0 1 0 0 0,-1 1 0 0 0,-5 1-27 0 0,-4 1-73 0 0,0 2 0 0 0,0 0 1 0 0,1 2-1 0 0,-1 1 0 0 0,1 0 1 0 0,1 2-1 0 0,0 1 0 0 0,0 1 0 0 0,-5 4 73 0 0,-4 4-1024 0 0,1 2-1 0 0,0 0 1 0 0,2 2-1 0 0,1 1 0 0 0,-24 27 1025 0 0,-4 14-4208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0T11:45:36.705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407 1 3257 0 0,'-40'32'403'0'0,"1"2"0"0"0,2 2 0 0 0,1 1 0 0 0,2 2 0 0 0,-8 14-403 0 0,19-21 268 0 0,2 1 0 0 0,1 1 0 0 0,1 1 0 0 0,3 1-1 0 0,0 0 1 0 0,3 1 0 0 0,-2 10-268 0 0,5-10 291 0 0,2 1 1 0 0,1 0 0 0 0,2 0-1 0 0,1 0 1 0 0,2 0-1 0 0,3 35-291 0 0,1-53 110 0 0,0-1-1 0 0,1 1 1 0 0,1 0-1 0 0,0-1 1 0 0,2 0-1 0 0,0 0 1 0 0,1 0-1 0 0,1-1 1 0 0,1 0-1 0 0,1-1 0 0 0,0 1 1 0 0,1-2-1 0 0,1 0 1 0 0,1 2-110 0 0,-4-9 54 0 0,1 0 1 0 0,0 0 0 0 0,0 0-1 0 0,1-1 1 0 0,-1-1-1 0 0,2 0 1 0 0,-1 0-1 0 0,1-1 1 0 0,0-1 0 0 0,0 0-1 0 0,3 0-54 0 0,5 1 59 0 0,0-1 1 0 0,0-2-1 0 0,1 1 0 0 0,-1-2 1 0 0,1-1-1 0 0,17-1-59 0 0,13-4 71 0 0,-1-2 1 0 0,0-2 0 0 0,0-3-1 0 0,-1-2 1 0 0,21-9-72 0 0,-23 6 16 0 0,0-2 1 0 0,-2-2 0 0 0,0-2 0 0 0,-1-2-1 0 0,-1-2 1 0 0,-2-1 0 0 0,22-20-17 0 0,-41 28 52 0 0,-2 0-1 0 0,0-2 1 0 0,-1 0 0 0 0,-1-1 0 0 0,-1-1 0 0 0,7-12-52 0 0,-14 18 125 0 0,-1-1 0 0 0,0 0 0 0 0,-1-1 1 0 0,-1 0-1 0 0,-1 0 0 0 0,-1 0 0 0 0,0-1 0 0 0,-1 0 1 0 0,-1-9-126 0 0,-1 13 98 0 0,-2 0 1 0 0,0 0 0 0 0,-1 0 0 0 0,0 0 0 0 0,-1 0-1 0 0,-1 0 1 0 0,-1 1 0 0 0,0-1 0 0 0,-1 1 0 0 0,-1 0-1 0 0,0 0 1 0 0,-1 1 0 0 0,0 0 0 0 0,-1 0 0 0 0,-1 0 0 0 0,-7-8-99 0 0,0 4 37 0 0,0 1 1 0 0,-1 0 0 0 0,-1 1 0 0 0,-1 1 0 0 0,0 0-1 0 0,0 2 1 0 0,-2 0 0 0 0,0 2 0 0 0,0 0 0 0 0,-21-7-38 0 0,-7-1-97 0 0,-1 3 1 0 0,-1 2 0 0 0,0 2 0 0 0,0 3 0 0 0,-1 2 0 0 0,0 2 0 0 0,0 2-1 0 0,-1 2 1 0 0,1 3 0 0 0,-36 6 96 0 0,69-5-589 0 0,-1 0 0 0 0,1 1 1 0 0,0 1-1 0 0,0 0 0 0 0,1 2 0 0 0,0 0 1 0 0,0 1-1 0 0,-10 7 589 0 0,-14 19-5456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0T11:45:36.70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430 1 2529 0 0,'-14'1'229'0'0,"0"1"0"0"0,0 0 1 0 0,1 1-1 0 0,-1 1 1 0 0,1 0-1 0 0,-1 1 1 0 0,2 0-1 0 0,-1 1 1 0 0,0 1-1 0 0,-5 4-229 0 0,1 0 275 0 0,0 2 0 0 0,0 0 0 0 0,2 1 0 0 0,-1 1 1 0 0,2 0-1 0 0,-11 15-275 0 0,4-2 327 0 0,2 0-1 0 0,2 1 1 0 0,0 1 0 0 0,2 1 0 0 0,1 1 0 0 0,2-1 0 0 0,1 2 0 0 0,-4 23-327 0 0,9-25 297 0 0,1 0 0 0 0,2 0 0 0 0,2 0 0 0 0,1 0 0 0 0,1 1 0 0 0,1-1 1 0 0,2 0-1 0 0,1 0 0 0 0,2-1 0 0 0,8 26-297 0 0,1-7 232 0 0,2-1-1 0 0,3-1 1 0 0,1 0-1 0 0,3-2 1 0 0,1-1 0 0 0,9 9-232 0 0,-15-25 43 0 0,1 0 0 0 0,2-2 1 0 0,0 0-1 0 0,2-2 0 0 0,0 0 1 0 0,29 18-44 0 0,-39-31 6 0 0,1 0 0 0 0,1-2 0 0 0,0 0 0 0 0,0-1 0 0 0,1-1 0 0 0,0 0 0 0 0,0-1 0 0 0,1-1 0 0 0,-1-1 0 0 0,1-1 0 0 0,0 0 0 0 0,0-2 0 0 0,9 0-6 0 0,-8-1-28 0 0,1-1 0 0 0,-1-2 0 0 0,1 0 0 0 0,-1 0 0 0 0,0-2 0 0 0,-1-1 0 0 0,1 0 0 0 0,-1-2 0 0 0,0 0 0 0 0,4-3 28 0 0,-9 3-20 0 0,-1-1 0 0 0,1 0 1 0 0,-1-1-1 0 0,-1 0 0 0 0,0-1 1 0 0,0-1-1 0 0,-1 0 0 0 0,-1 0 1 0 0,0-1-1 0 0,0 0 0 0 0,-1-1 1 0 0,-1 0-1 0 0,1-3 20 0 0,5-17-136 0 0,-1 0 0 0 0,-1 0 0 0 0,-2-1 0 0 0,-1 0 0 0 0,-2-1 0 0 0,-2 0-1 0 0,1-36 137 0 0,-4 5-71 0 0,-2 1-1 0 0,-4 0 0 0 0,-11-62 72 0 0,8 88-4 0 0,-1 1-1 0 0,-2 0 1 0 0,-2 1 0 0 0,-1 0-1 0 0,-3 1 1 0 0,0 1 0 0 0,-2 0 0 0 0,-2 1-1 0 0,-6-7 5 0 0,14 26 8 0 0,-1 0-1 0 0,0 1 1 0 0,-1 0 0 0 0,-1 1-1 0 0,0 0 1 0 0,0 2-1 0 0,-2-1 1 0 0,-14-7-8 0 0,17 12 27 0 0,0 2-1 0 0,0-1 1 0 0,0 2 0 0 0,-1 0 0 0 0,0 1-1 0 0,1 0 1 0 0,-2 1 0 0 0,1 1-1 0 0,0 0 1 0 0,0 1 0 0 0,-1 1 0 0 0,-5 1-27 0 0,-4 1-73 0 0,0 2 0 0 0,0 0 1 0 0,1 2-1 0 0,-1 1 0 0 0,1 0 1 0 0,1 2-1 0 0,0 1 0 0 0,0 1 0 0 0,-5 4 73 0 0,-4 4-1024 0 0,1 2-1 0 0,0 0 1 0 0,2 2-1 0 0,1 1 0 0 0,-24 27 1025 0 0,-4 14-4208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0T11:45:44.47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407 1 3257 0 0,'-40'32'403'0'0,"1"2"0"0"0,2 2 0 0 0,1 1 0 0 0,2 2 0 0 0,-8 14-403 0 0,19-21 268 0 0,2 1 0 0 0,1 1 0 0 0,1 1 0 0 0,3 1-1 0 0,0 0 1 0 0,3 1 0 0 0,-2 10-268 0 0,5-10 291 0 0,2 1 1 0 0,1 0 0 0 0,2 0-1 0 0,1 0 1 0 0,2 0-1 0 0,3 35-291 0 0,1-53 110 0 0,0-1-1 0 0,1 1 1 0 0,1 0-1 0 0,0-1 1 0 0,2 0-1 0 0,0 0 1 0 0,1 0-1 0 0,1-1 1 0 0,1 0-1 0 0,1-1 0 0 0,0 1 1 0 0,1-2-1 0 0,1 0 1 0 0,1 2-110 0 0,-4-9 54 0 0,1 0 1 0 0,0 0 0 0 0,0 0-1 0 0,1-1 1 0 0,-1-1-1 0 0,2 0 1 0 0,-1 0-1 0 0,1-1 1 0 0,0-1 0 0 0,0 0-1 0 0,3 0-54 0 0,5 1 59 0 0,0-1 1 0 0,0-2-1 0 0,1 1 0 0 0,-1-2 1 0 0,1-1-1 0 0,17-1-59 0 0,13-4 71 0 0,-1-2 1 0 0,0-2 0 0 0,0-3-1 0 0,-1-2 1 0 0,21-9-72 0 0,-23 6 16 0 0,0-2 1 0 0,-2-2 0 0 0,0-2 0 0 0,-1-2-1 0 0,-1-2 1 0 0,-2-1 0 0 0,22-20-17 0 0,-41 28 52 0 0,-2 0-1 0 0,0-2 1 0 0,-1 0 0 0 0,-1-1 0 0 0,-1-1 0 0 0,7-12-52 0 0,-14 18 125 0 0,-1-1 0 0 0,0 0 0 0 0,-1-1 1 0 0,-1 0-1 0 0,-1 0 0 0 0,-1 0 0 0 0,0-1 0 0 0,-1 0 1 0 0,-1-9-126 0 0,-1 13 98 0 0,-2 0 1 0 0,0 0 0 0 0,-1 0 0 0 0,0 0 0 0 0,-1 0-1 0 0,-1 0 1 0 0,-1 1 0 0 0,0-1 0 0 0,-1 1 0 0 0,-1 0-1 0 0,0 0 1 0 0,-1 1 0 0 0,0 0 0 0 0,-1 0 0 0 0,-1 0 0 0 0,-7-8-99 0 0,0 4 37 0 0,0 1 1 0 0,-1 0 0 0 0,-1 1 0 0 0,-1 1 0 0 0,0 0-1 0 0,0 2 1 0 0,-2 0 0 0 0,0 2 0 0 0,0 0 0 0 0,-21-7-38 0 0,-7-1-97 0 0,-1 3 1 0 0,-1 2 0 0 0,0 2 0 0 0,0 3 0 0 0,-1 2 0 0 0,0 2 0 0 0,0 2-1 0 0,-1 2 1 0 0,1 3 0 0 0,-36 6 96 0 0,69-5-589 0 0,-1 0 0 0 0,1 1 1 0 0,0 1-1 0 0,0 0 0 0 0,1 2 0 0 0,0 0 1 0 0,0 1-1 0 0,-10 7 589 0 0,-14 19-5456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0T11:45:59.04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410 1 3233 0 0,'-6'3'171'0'0,"-50"26"2256"0"0,-34 27-2427 0 0,72-44 231 0 0,0 2 1 0 0,2 0-1 0 0,0 1 1 0 0,0 0 0 0 0,1 1-1 0 0,-9 14-231 0 0,7-3 387 0 0,0 0 1 0 0,2 1-1 0 0,1 1 0 0 0,1 1 0 0 0,2 0 0 0 0,0 0 0 0 0,3 1 1 0 0,0 0-1 0 0,2 0 0 0 0,-1 21-387 0 0,2-4 285 0 0,3 1 0 0 0,1-1 0 0 0,3 0 0 0 0,2 0 1 0 0,2 0-1 0 0,9 35-285 0 0,-9-57 21 0 0,1 0 1 0 0,1 0-1 0 0,2-1 0 0 0,0-1 1 0 0,1 1-1 0 0,8 9-21 0 0,-12-23 3 0 0,0 0-1 0 0,1 0 0 0 0,0-1 0 0 0,1 0 1 0 0,0 0-1 0 0,1-1 0 0 0,0-1 0 0 0,0 1 1 0 0,1-2-1 0 0,0 1 0 0 0,0-1 0 0 0,1-1 1 0 0,-1 0-1 0 0,2-1-2 0 0,10 3-10 0 0,1-1 1 0 0,-1-2 0 0 0,1 0-1 0 0,0-1 1 0 0,0-2-1 0 0,0 0 1 0 0,1-2 0 0 0,-1-1-1 0 0,0 0 1 0 0,0-2 0 0 0,0-1-1 0 0,0-1 1 0 0,0 0-1 0 0,-1-2 1 0 0,19-9 9 0 0,-5 1-82 0 0,-1-2 1 0 0,0-1-1 0 0,-2-1 1 0 0,0-3-1 0 0,-2 0 1 0 0,0-2-1 0 0,-2-2 0 0 0,0 0 1 0 0,7-12 81 0 0,-8 7-14 0 0,-1-1 0 0 0,-2-1 0 0 0,-1-1 0 0 0,-2-2 0 0 0,-1 0 0 0 0,-2-1 0 0 0,8-24 14 0 0,-21 44 21 0 0,-2-1 1 0 0,1 0-1 0 0,-2-1 0 0 0,-1 1 1 0 0,0-1-1 0 0,-1 1 1 0 0,-1-1-1 0 0,-1-6-21 0 0,-1 10 25 0 0,-1 0-1 0 0,0 1 1 0 0,-1-1-1 0 0,0 1 1 0 0,-1 0-1 0 0,-1 0 1 0 0,0 0-1 0 0,-1 1 1 0 0,-1 0-1 0 0,0 0 1 0 0,-4-5-25 0 0,-5-5-48 0 0,-1 1 1 0 0,-1 1 0 0 0,-1 1 0 0 0,-1 0 0 0 0,-1 1 0 0 0,-1 2-1 0 0,0 0 1 0 0,-1 1 0 0 0,-13-6 47 0 0,5 5-314 0 0,-2 0 1 0 0,0 2-1 0 0,-1 2 0 0 0,0 1 1 0 0,-1 1-1 0 0,0 3 0 0 0,-3 0 314 0 0,16 4-389 0 0,0 2-1 0 0,0 0 0 0 0,0 1 1 0 0,0 2-1 0 0,0 0 1 0 0,0 1-1 0 0,0 1 1 0 0,0 1-1 0 0,1 2 1 0 0,-1 0-1 0 0,-18 8 390 0 0,-27 17-3429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0T11:54:18.7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361 191 3513 0 0,'-10'-2'409'0'0,"0"1"0"0"0,-1 0 0 0 0,1 0 0 0 0,0 1 0 0 0,0 1 0 0 0,-1 0 0 0 0,1 0 0 0 0,0 1 0 0 0,0 0-1 0 0,0 1 1 0 0,0 0 0 0 0,1 0 0 0 0,-1 1 0 0 0,1 1 0 0 0,0-1 0 0 0,0 2 0 0 0,0-1 0 0 0,1 1 0 0 0,-8 7-409 0 0,8-6 91 0 0,0 0-1 0 0,1 1 0 0 0,0 0 1 0 0,0 0-1 0 0,1 1 1 0 0,0 0-1 0 0,-3 7-90 0 0,-9 19 186 0 0,2 2-1 0 0,1 0 1 0 0,2 1 0 0 0,2 0 0 0 0,1 1-1 0 0,2 0 1 0 0,-1 24-186 0 0,8-47 32 0 0,1-1 0 0 0,0 1 1 0 0,1-1-1 0 0,1 1 0 0 0,0-1 0 0 0,1 0 0 0 0,1 0 0 0 0,0 0 0 0 0,1 0 0 0 0,1-1 0 0 0,0 0 1 0 0,1 0-1 0 0,1 0 0 0 0,0-1 0 0 0,1 0 0 0 0,0-1 0 0 0,1 1 0 0 0,0-2 0 0 0,1 0 1 0 0,0 0-1 0 0,1-1 0 0 0,0 0 0 0 0,0-1 0 0 0,1 0 0 0 0,1-1 0 0 0,-1-1 0 0 0,1 0 0 0 0,1-1 1 0 0,-1 0-1 0 0,1-1 0 0 0,0-1 0 0 0,0 0 0 0 0,0-2 0 0 0,0 1 0 0 0,1-2 0 0 0,10 1-32 0 0,-1-3-30 0 0,-1-1 0 0 0,0-1 0 0 0,0-1-1 0 0,0-1 1 0 0,-1-1 0 0 0,0-1 0 0 0,0-1-1 0 0,0-1 1 0 0,-1-1 0 0 0,0-1 0 0 0,-1-1-1 0 0,-1-1 1 0 0,0-1 0 0 0,0-1 0 0 0,-1 0-1 0 0,-1-1 1 0 0,-1-1 0 0 0,0-1 0 0 0,-2-1-1 0 0,0 0 1 0 0,0 0 0 0 0,-2-2 0 0 0,-1 0-1 0 0,0 0 1 0 0,5-18 30 0 0,-6 10 33 0 0,-1 0-1 0 0,-2 0 1 0 0,0-1-1 0 0,-3 0 0 0 0,0-1 1 0 0,-2 1-1 0 0,-1-1 1 0 0,-2 1-1 0 0,0-1 1 0 0,-3 1-1 0 0,0-1 1 0 0,-3-6-33 0 0,2 20 28 0 0,0 0 0 0 0,-2 0 1 0 0,1 1-1 0 0,-2 0 0 0 0,0 0 1 0 0,-1 0-1 0 0,-1 1 0 0 0,0 0 1 0 0,-1 1-1 0 0,-3-3-28 0 0,4 7 13 0 0,-1 0-1 0 0,0 1 1 0 0,0 0-1 0 0,-1 0 0 0 0,0 1 1 0 0,0 1-1 0 0,-1 0 1 0 0,0 0-1 0 0,0 1 1 0 0,-1 1-1 0 0,0 0 1 0 0,0 0-1 0 0,-11-1-12 0 0,10 4 25 0 0,0 0-1 0 0,1 1 1 0 0,-1 0-1 0 0,0 1 1 0 0,1 1-1 0 0,-1 0 1 0 0,0 1-1 0 0,1 0 1 0 0,-1 1-1 0 0,1 0 1 0 0,0 2-1 0 0,0-1 1 0 0,0 2 0 0 0,1-1-1 0 0,-3 3-24 0 0,-2 1-548 0 0,0 2-1 0 0,1-1 1 0 0,0 2 0 0 0,0 0-1 0 0,2 1 1 0 0,-1 1-1 0 0,2 0 1 0 0,0 1 0 0 0,0 0-1 0 0,-3 7 549 0 0,-9 26-4886 0 0</inkml:trace>
  <inkml:trace contextRef="#ctx0" brushRef="#br0" timeOffset="1089.088">349 1371 5577 0 0,'-13'3'347'0'0,"1"1"-1"0"0,0 1 1 0 0,1 0 0 0 0,-1 0-1 0 0,1 1 1 0 0,0 0-1 0 0,0 1 1 0 0,1 1 0 0 0,0 0-1 0 0,0 0 1 0 0,1 0 0 0 0,0 2-1 0 0,1-1 1 0 0,0 1-1 0 0,0 0 1 0 0,1 0 0 0 0,0 1-1 0 0,1 0 1 0 0,0 1-1 0 0,1-1 1 0 0,0 1 0 0 0,-3 11-347 0 0,2-3 130 0 0,1-1-1 0 0,1 1 1 0 0,0 0 0 0 0,2 0 0 0 0,0 0 0 0 0,2 1 0 0 0,0-1-1 0 0,1 0 1 0 0,1 0 0 0 0,0 0 0 0 0,2 0 0 0 0,1 0 0 0 0,0-1 0 0 0,2 4-130 0 0,0-7 69 0 0,0-1 1 0 0,1 1 0 0 0,0-1 0 0 0,1-1 0 0 0,1 0 0 0 0,0 0 0 0 0,1-1 0 0 0,1 0 0 0 0,0-1 0 0 0,0 0 0 0 0,1-1 0 0 0,5 3-70 0 0,-1-2 48 0 0,1-1 1 0 0,1 0-1 0 0,0-2 1 0 0,0 0 0 0 0,1-1-1 0 0,0 0 1 0 0,0-2-1 0 0,1-1 1 0 0,13 2-49 0 0,-11-3-11 0 0,-1-2 0 0 0,0-1 0 0 0,1 0 1 0 0,-1-2-1 0 0,1 0 0 0 0,-1-2 0 0 0,0 0 0 0 0,0-2 0 0 0,4-1 11 0 0,-9 1-70 0 0,0-1 1 0 0,1-1-1 0 0,-2-1 0 0 0,1 0 1 0 0,-1-1-1 0 0,0 0 0 0 0,-1-2 1 0 0,-1 0-1 0 0,1 0 0 0 0,-2-1 1 0 0,5-6 69 0 0,-4 2-72 0 0,-2 0 0 0 0,1-1 1 0 0,-2-1-1 0 0,0 0 0 0 0,-2 0 1 0 0,0-1-1 0 0,-1 0 1 0 0,0-1-1 0 0,-2 0 0 0 0,0 0 1 0 0,-2 0-1 0 0,0-1 0 0 0,-1 1 1 0 0,-1-1-1 0 0,-1 0 0 0 0,-1 0 1 0 0,0 0-1 0 0,-2 0 1 0 0,-3-17 71 0 0,1 19 26 0 0,1 0 0 0 0,-2 0 0 0 0,-1 0 0 0 0,0 0 0 0 0,-1 1 0 0 0,-1 1 0 0 0,-1-1 0 0 0,0 1 0 0 0,-1 0 0 0 0,-1 1 0 0 0,-1 1 0 0 0,0-1 1 0 0,-1 2-1 0 0,0 0 0 0 0,-2 0 0 0 0,1 1 0 0 0,-2 1 0 0 0,1 1 0 0 0,-2 0 0 0 0,1 1 0 0 0,-7-2-26 0 0,8 6 80 0 0,1 0 0 0 0,-1 1-1 0 0,0 1 1 0 0,-1 0 0 0 0,1 2 0 0 0,0-1-1 0 0,-1 2 1 0 0,0 0 0 0 0,1 1 0 0 0,-1 0-1 0 0,1 2 1 0 0,-1 0 0 0 0,1 0 0 0 0,-1 1-1 0 0,1 1 1 0 0,0 1 0 0 0,1 0 0 0 0,-2 1-80 0 0,-3 3-167 0 0,-1 0 1 0 0,2 1-1 0 0,-1 1 0 0 0,1 1 1 0 0,-15 13 166 0 0,16-10-1014 0 0,0 0 1 0 0,1 2 0 0 0,1 0 0 0 0,0 0 0 0 0,-5 10 1013 0 0,-9 18-5995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0T11:54:30.9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349 36 2160 0 0,'-3'-3'164'0'0,"-1"-1"0"0"0,1 1 0 0 0,0 1 0 0 0,-1-1-1 0 0,1 0 1 0 0,-1 1 0 0 0,0 0 0 0 0,0 0 0 0 0,0 0-1 0 0,0 0 1 0 0,0 0 0 0 0,0 1 0 0 0,0 0 0 0 0,-1 0-1 0 0,1 0 1 0 0,0 1 0 0 0,-1-1 0 0 0,-1 1-164 0 0,0 1 100 0 0,1-1 1 0 0,-1 2-1 0 0,1-1 1 0 0,0 1-1 0 0,-1-1 0 0 0,1 2 1 0 0,0-1-1 0 0,0 0 1 0 0,0 1-1 0 0,0 0 0 0 0,1 0 1 0 0,-1 1-1 0 0,1-1 1 0 0,-2 2-101 0 0,-10 11 185 0 0,0 0 0 0 0,1 1 0 0 0,1 0 0 0 0,1 1 0 0 0,0 1-1 0 0,1 0 1 0 0,1 1 0 0 0,-8 20-185 0 0,6-9 339 0 0,2-1 0 0 0,1 2 0 0 0,1 0 0 0 0,2 0 0 0 0,-3 29-339 0 0,6-24 195 0 0,2 1 0 0 0,1 1 0 0 0,2-1 0 0 0,4 20-195 0 0,-3-42 29 0 0,0 1 0 0 0,2-1 0 0 0,0 0 1 0 0,1 0-1 0 0,0-1 0 0 0,1 1 0 0 0,1-1 1 0 0,0 0-1 0 0,1-1 0 0 0,1 0 0 0 0,7 9-29 0 0,-9-16 70 0 0,0 0-1 0 0,1 0 1 0 0,0-1 0 0 0,0 0-1 0 0,1 0 1 0 0,-1-1-1 0 0,2 0 1 0 0,-1 0-1 0 0,0-1 1 0 0,1 0-1 0 0,-1-1 1 0 0,1 0 0 0 0,0-1-1 0 0,0 0 1 0 0,1 0-1 0 0,-1-1 1 0 0,0 0-1 0 0,0-1 1 0 0,1 0-1 0 0,6-2-69 0 0,0 1 31 0 0,1-1 0 0 0,-1-1 0 0 0,0-1 1 0 0,0 0-1 0 0,0-1 0 0 0,-1-1 0 0 0,1-1 0 0 0,-1 0 0 0 0,-1-1 0 0 0,1 0 0 0 0,10-10-31 0 0,-4 0 31 0 0,-1-1 1 0 0,-1-1 0 0 0,-1-2-1 0 0,0 1 1 0 0,-2-2 0 0 0,0 0-1 0 0,-2-1 1 0 0,-1-1 0 0 0,-1-1-1 0 0,-1 1 1 0 0,-1-2 0 0 0,-1 0-1 0 0,-1 0 1 0 0,-2 0 0 0 0,-1-1-1 0 0,-1 0 1 0 0,-1-1-1 0 0,-2 1 1 0 0,0-20-32 0 0,-2 36 27 0 0,-1 0-1 0 0,0 0 0 0 0,-1 0 1 0 0,0 1-1 0 0,0-1 1 0 0,-1 1-1 0 0,-1 0 0 0 0,0 0 1 0 0,-1 0-1 0 0,0 0 1 0 0,0 0-1 0 0,-1 1 0 0 0,0 0 1 0 0,-1 1-1 0 0,0-1 0 0 0,-1 1 1 0 0,0 1-1 0 0,0-1 1 0 0,-1 1-1 0 0,0 1 0 0 0,-1-1 1 0 0,1 2-1 0 0,-1-1 1 0 0,-1 1-1 0 0,1 1 0 0 0,-1 0 1 0 0,0 1-1 0 0,0 0 1 0 0,-5-1-27 0 0,-8-2-78 0 0,0 1 0 0 0,0 1 0 0 0,-1 1 1 0 0,0 1-1 0 0,1 1 0 0 0,-1 1 1 0 0,0 2-1 0 0,0 0 0 0 0,0 2 0 0 0,-12 3 78 0 0,15-1-907 0 0,0 0-1 0 0,1 2 0 0 0,-1 1 1 0 0,2 0-1 0 0,-1 1 0 0 0,1 2 1 0 0,-9 6 907 0 0,-6 9-4270 0 0</inkml:trace>
  <inkml:trace contextRef="#ctx0" brushRef="#br0" timeOffset="1150.922">952 792 3577 0 0,'-7'-3'128'0'0,"1"1"1"0"0,-1 0 0 0 0,0 0-1 0 0,0 1 1 0 0,0-1-1 0 0,0 2 1 0 0,0-1 0 0 0,0 1-1 0 0,-1 0 1 0 0,1 1 0 0 0,0-1-1 0 0,0 1 1 0 0,0 1-1 0 0,0-1 1 0 0,-2 2-129 0 0,-4 2 193 0 0,0 1 0 0 0,1 0 0 0 0,0 1 0 0 0,1 0-1 0 0,0 1 1 0 0,0 0 0 0 0,-6 6-193 0 0,4-2 252 0 0,-35 27 755 0 0,2 2 1 0 0,1 2 0 0 0,-29 39-1008 0 0,62-68 111 0 0,1 1-1 0 0,0 1 1 0 0,2 0-1 0 0,0 1 1 0 0,0-1 0 0 0,2 2-1 0 0,0-1 1 0 0,1 1 0 0 0,1 0-1 0 0,0 0 1 0 0,2 1 0 0 0,0-1-1 0 0,1 1 1 0 0,0 12-111 0 0,3-5 144 0 0,1 0-1 0 0,1 0 1 0 0,2 0 0 0 0,0 0-1 0 0,2-1 1 0 0,0 0 0 0 0,10 18-144 0 0,-11-26 65 0 0,1-1 0 0 0,1-1-1 0 0,1 1 1 0 0,1-1 0 0 0,-1-1 0 0 0,2 0 0 0 0,0 0-1 0 0,1-1 1 0 0,0 0 0 0 0,1-1 0 0 0,14 10-65 0 0,-14-15 71 0 0,0 0 1 0 0,0-1-1 0 0,0-1 0 0 0,0 0 1 0 0,1-1-1 0 0,0 0 0 0 0,0-1 1 0 0,0 0-1 0 0,1-1 0 0 0,-1-1 1 0 0,0 0-1 0 0,1-1 1 0 0,-1-1-1 0 0,11-1-71 0 0,10-3-25 0 0,0-1 0 0 0,0-2 0 0 0,-1-1 1 0 0,-1-1-1 0 0,17-9 25 0 0,-21 6-102 0 0,0-1 0 0 0,-1-2 1 0 0,0-1-1 0 0,-1-1 0 0 0,-1-1 1 0 0,-1-1-1 0 0,-1-1 0 0 0,-1-2 0 0 0,0 0 1 0 0,6-11 101 0 0,-11 12 19 0 0,-2 0 1 0 0,0-2 0 0 0,-1 0 0 0 0,-1-1-1 0 0,-2 0 1 0 0,0-1 0 0 0,-2 0 0 0 0,-1-1-1 0 0,-1 0 1 0 0,-1 0 0 0 0,-1-1 0 0 0,-2 0-20 0 0,-3 20 33 0 0,-1 0 0 0 0,0 0 1 0 0,-1 0-1 0 0,1 0 1 0 0,-2 1-1 0 0,1-1 0 0 0,-1 0 1 0 0,0 1-1 0 0,-1-1 1 0 0,0 1-1 0 0,0 0 0 0 0,0 0 1 0 0,-1 0-1 0 0,0 0 1 0 0,0 0-1 0 0,-1 1 1 0 0,0 0-1 0 0,0 0 0 0 0,0 0 1 0 0,-1 1-1 0 0,0 0 1 0 0,0 0-1 0 0,-6-4-33 0 0,-17-10 169 0 0,0 1-1 0 0,-2 1 1 0 0,0 2-1 0 0,-29-10-168 0 0,43 18 10 0 0,15 6-22 0 0,-35-15 102 0 0,0 1 1 0 0,-1 3-1 0 0,-1 1 0 0 0,-2 1-90 0 0,30 7-150 0 0,1 2 0 0 0,-1-1 0 0 0,0 2 0 0 0,0-1 0 0 0,1 1 0 0 0,-1 1 0 0 0,0 0 0 0 0,0 1 0 0 0,1 0 0 0 0,-1 0 0 0 0,1 1 0 0 0,-1 0 0 0 0,1 1 0 0 0,0 0 0 0 0,1 1 0 0 0,-1 0 0 0 0,-4 4 150 0 0,-56 46-5382 0 0,43-24 612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0T11:54:33.9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471 164 3977 0 0,'-31'-36'1515'0'0,"0"0"0"0"0,-35-28-1515 0 0,62 61 106 0 0,1 0 0 0 0,-1 1 0 0 0,0-1-1 0 0,1 1 1 0 0,-1 0 0 0 0,0 0 0 0 0,0 0 0 0 0,-1 0 0 0 0,1 1 0 0 0,0-1 0 0 0,-1 1 0 0 0,1 1 0 0 0,0-1-1 0 0,-1 0 1 0 0,1 1 0 0 0,-1 0 0 0 0,-2 0-106 0 0,0 1 62 0 0,1 0-1 0 0,-1 1 1 0 0,0 0-1 0 0,1 0 0 0 0,0 0 1 0 0,0 1-1 0 0,-1-1 1 0 0,1 2-1 0 0,1-1 1 0 0,-1 1-1 0 0,0 0-61 0 0,-9 8 83 0 0,2-1 0 0 0,-1 2 0 0 0,2 0 0 0 0,0 1 0 0 0,0 0 0 0 0,1 0 0 0 0,1 1 1 0 0,-3 7-84 0 0,0 3 207 0 0,1 1 0 0 0,2 0 0 0 0,0 0 0 0 0,2 1 0 0 0,1 0 1 0 0,1 1-1 0 0,1-1 0 0 0,1 1 0 0 0,2 0 0 0 0,1 13-207 0 0,1-2 136 0 0,3 0-1 0 0,0 0 0 0 0,3-1 1 0 0,1 0-1 0 0,2 0 0 0 0,1 0 1 0 0,6 9-136 0 0,-11-33 18 0 0,1-1-1 0 0,0 0 1 0 0,0 0 0 0 0,1-1 0 0 0,1 1 0 0 0,0-2 0 0 0,1 1-1 0 0,0-1 1 0 0,1 0 0 0 0,0-1 0 0 0,8 6-18 0 0,-8-9 66 0 0,1 1 0 0 0,0-2 0 0 0,0 1 0 0 0,1-1 0 0 0,0-1 0 0 0,0 0 0 0 0,0-1 0 0 0,1-1 0 0 0,-1 1 0 0 0,1-2 0 0 0,0 0 0 0 0,12 1-66 0 0,6-2 58 0 0,-1-1 0 0 0,1-2 0 0 0,-1-1-1 0 0,0-1 1 0 0,0-1 0 0 0,-1-2 0 0 0,1-1 0 0 0,-1-1 0 0 0,-1-2 0 0 0,0-1 0 0 0,0-1-1 0 0,-1-1 1 0 0,13-10-58 0 0,-22 12 79 0 0,-1-1 0 0 0,0-1-1 0 0,-1 0 1 0 0,-1-1-1 0 0,0 0 1 0 0,-1-2 0 0 0,0 1-1 0 0,-2-2 1 0 0,1-2-79 0 0,-4 6 107 0 0,-2-1 0 0 0,0 0 1 0 0,0 0-1 0 0,-1-1 0 0 0,-1 1 1 0 0,-1-1-1 0 0,0-1 0 0 0,-2 1 0 0 0,1 0 1 0 0,-2-1-1 0 0,0 0 0 0 0,-1-4-107 0 0,-1 4 41 0 0,-1 0-1 0 0,-1 0 1 0 0,0 0 0 0 0,-2 0-1 0 0,1 0 1 0 0,-2 1-1 0 0,0 0 1 0 0,-1 0 0 0 0,-1 1-1 0 0,0-1 1 0 0,-1 2-1 0 0,-1-1 1 0 0,0 2 0 0 0,-1-1-1 0 0,-1 1 1 0 0,0 1-1 0 0,0 0 1 0 0,-1 0 0 0 0,-1 2-1 0 0,0-1 1 0 0,0 2-1 0 0,-1 0 1 0 0,0 1 0 0 0,-7-3-41 0 0,4 3-227 0 0,-1 0 1 0 0,0 2 0 0 0,0 0-1 0 0,0 1 1 0 0,-1 1 0 0 0,0 0-1 0 0,0 2 1 0 0,0 0 0 0 0,-18 2 226 0 0,21 1-724 0 0,0 0 0 0 0,0 2 0 0 0,0 0 0 0 0,0 1 1 0 0,0 0-1 0 0,1 1 0 0 0,-1 1 0 0 0,2 1 0 0 0,-1 0 1 0 0,1 1-1 0 0,-13 9 724 0 0,-8 9-5013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1T08:45:36.882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407 1 3257 0 0,'-40'32'403'0'0,"1"2"0"0"0,2 2 0 0 0,1 1 0 0 0,2 2 0 0 0,-8 14-403 0 0,19-21 268 0 0,2 1 0 0 0,1 1 0 0 0,1 1 0 0 0,3 1-1 0 0,0 0 1 0 0,3 1 0 0 0,-2 10-268 0 0,5-10 291 0 0,2 1 1 0 0,1 0 0 0 0,2 0-1 0 0,1 0 1 0 0,2 0-1 0 0,3 35-291 0 0,1-53 110 0 0,0-1-1 0 0,1 1 1 0 0,1 0-1 0 0,0-1 1 0 0,2 0-1 0 0,0 0 1 0 0,1 0-1 0 0,1-1 1 0 0,1 0-1 0 0,1-1 0 0 0,0 1 1 0 0,1-2-1 0 0,1 0 1 0 0,1 2-110 0 0,-4-9 54 0 0,1 0 1 0 0,0 0 0 0 0,0 0-1 0 0,1-1 1 0 0,-1-1-1 0 0,2 0 1 0 0,-1 0-1 0 0,1-1 1 0 0,0-1 0 0 0,0 0-1 0 0,3 0-54 0 0,5 1 59 0 0,0-1 1 0 0,0-2-1 0 0,1 1 0 0 0,-1-2 1 0 0,1-1-1 0 0,17-1-59 0 0,13-4 71 0 0,-1-2 1 0 0,0-2 0 0 0,0-3-1 0 0,-1-2 1 0 0,21-9-72 0 0,-23 6 16 0 0,0-2 1 0 0,-2-2 0 0 0,0-2 0 0 0,-1-2-1 0 0,-1-2 1 0 0,-2-1 0 0 0,22-20-17 0 0,-41 28 52 0 0,-2 0-1 0 0,0-2 1 0 0,-1 0 0 0 0,-1-1 0 0 0,-1-1 0 0 0,7-12-52 0 0,-14 18 125 0 0,-1-1 0 0 0,0 0 0 0 0,-1-1 1 0 0,-1 0-1 0 0,-1 0 0 0 0,-1 0 0 0 0,0-1 0 0 0,-1 0 1 0 0,-1-9-126 0 0,-1 13 98 0 0,-2 0 1 0 0,0 0 0 0 0,-1 0 0 0 0,0 0 0 0 0,-1 0-1 0 0,-1 0 1 0 0,-1 1 0 0 0,0-1 0 0 0,-1 1 0 0 0,-1 0-1 0 0,0 0 1 0 0,-1 1 0 0 0,0 0 0 0 0,-1 0 0 0 0,-1 0 0 0 0,-7-8-99 0 0,0 4 37 0 0,0 1 1 0 0,-1 0 0 0 0,-1 1 0 0 0,-1 1 0 0 0,0 0-1 0 0,0 2 1 0 0,-2 0 0 0 0,0 2 0 0 0,0 0 0 0 0,-21-7-38 0 0,-7-1-97 0 0,-1 3 1 0 0,-1 2 0 0 0,0 2 0 0 0,0 3 0 0 0,-1 2 0 0 0,0 2 0 0 0,0 2-1 0 0,-1 2 1 0 0,1 3 0 0 0,-36 6 96 0 0,69-5-589 0 0,-1 0 0 0 0,1 1 1 0 0,0 1-1 0 0,0 0 0 0 0,1 2 0 0 0,0 0 1 0 0,0 1-1 0 0,-10 7 589 0 0,-14 19-5456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1T08:45:36.88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410 1 3233 0 0,'-6'3'171'0'0,"-50"26"2256"0"0,-34 27-2427 0 0,72-44 231 0 0,0 2 1 0 0,2 0-1 0 0,0 1 1 0 0,0 0 0 0 0,1 1-1 0 0,-9 14-231 0 0,7-3 387 0 0,0 0 1 0 0,2 1-1 0 0,1 1 0 0 0,1 1 0 0 0,2 0 0 0 0,0 0 0 0 0,3 1 1 0 0,0 0-1 0 0,2 0 0 0 0,-1 21-387 0 0,2-4 285 0 0,3 1 0 0 0,1-1 0 0 0,3 0 0 0 0,2 0 1 0 0,2 0-1 0 0,9 35-285 0 0,-9-57 21 0 0,1 0 1 0 0,1 0-1 0 0,2-1 0 0 0,0-1 1 0 0,1 1-1 0 0,8 9-21 0 0,-12-23 3 0 0,0 0-1 0 0,1 0 0 0 0,0-1 0 0 0,1 0 1 0 0,0 0-1 0 0,1-1 0 0 0,0-1 0 0 0,0 1 1 0 0,1-2-1 0 0,0 1 0 0 0,0-1 0 0 0,1-1 1 0 0,-1 0-1 0 0,2-1-2 0 0,10 3-10 0 0,1-1 1 0 0,-1-2 0 0 0,1 0-1 0 0,0-1 1 0 0,0-2-1 0 0,0 0 1 0 0,1-2 0 0 0,-1-1-1 0 0,0 0 1 0 0,0-2 0 0 0,0-1-1 0 0,0-1 1 0 0,0 0-1 0 0,-1-2 1 0 0,19-9 9 0 0,-5 1-82 0 0,-1-2 1 0 0,0-1-1 0 0,-2-1 1 0 0,0-3-1 0 0,-2 0 1 0 0,0-2-1 0 0,-2-2 0 0 0,0 0 1 0 0,7-12 81 0 0,-8 7-14 0 0,-1-1 0 0 0,-2-1 0 0 0,-1-1 0 0 0,-2-2 0 0 0,-1 0 0 0 0,-2-1 0 0 0,8-24 14 0 0,-21 44 21 0 0,-2-1 1 0 0,1 0-1 0 0,-2-1 0 0 0,-1 1 1 0 0,0-1-1 0 0,-1 1 1 0 0,-1-1-1 0 0,-1-6-21 0 0,-1 10 25 0 0,-1 0-1 0 0,0 1 1 0 0,-1-1-1 0 0,0 1 1 0 0,-1 0-1 0 0,-1 0 1 0 0,0 0-1 0 0,-1 1 1 0 0,-1 0-1 0 0,0 0 1 0 0,-4-5-25 0 0,-5-5-48 0 0,-1 1 1 0 0,-1 1 0 0 0,-1 1 0 0 0,-1 0 0 0 0,-1 1 0 0 0,-1 2-1 0 0,0 0 1 0 0,-1 1 0 0 0,-13-6 47 0 0,5 5-314 0 0,-2 0 1 0 0,0 2-1 0 0,-1 2 0 0 0,0 1 1 0 0,-1 1-1 0 0,0 3 0 0 0,-3 0 314 0 0,16 4-389 0 0,0 2-1 0 0,0 0 0 0 0,0 1 1 0 0,0 2-1 0 0,0 0 1 0 0,0 1-1 0 0,0 1 1 0 0,0 1-1 0 0,1 2 1 0 0,-1 0-1 0 0,-18 8 390 0 0,-27 17-3429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fld id="{04D78706-3145-4038-A5C9-205E53AD3408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8" tIns="47784" rIns="95568" bIns="47784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5568" tIns="47784" rIns="95568" bIns="47784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2133E2E3-CD29-4CC4-8DA1-AD1C1E8B7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37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800" b="0" i="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맑은 고딕" panose="020B0503020000020004" pitchFamily="50" charset="-127"/>
      </a:defRPr>
    </a:lvl1pPr>
    <a:lvl2pPr marL="457200" algn="l" defTabSz="914400" rtl="0" eaLnBrk="1" latinLnBrk="1" hangingPunct="1">
      <a:defRPr sz="1800" b="0" i="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맑은 고딕" panose="020B0503020000020004" pitchFamily="50" charset="-127"/>
      </a:defRPr>
    </a:lvl2pPr>
    <a:lvl3pPr marL="914400" algn="l" defTabSz="914400" rtl="0" eaLnBrk="1" latinLnBrk="1" hangingPunct="1">
      <a:defRPr sz="1800" b="0" i="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맑은 고딕" panose="020B0503020000020004" pitchFamily="50" charset="-127"/>
      </a:defRPr>
    </a:lvl3pPr>
    <a:lvl4pPr marL="1371600" algn="l" defTabSz="914400" rtl="0" eaLnBrk="1" latinLnBrk="1" hangingPunct="1">
      <a:defRPr sz="1800" b="0" i="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맑은 고딕" panose="020B0503020000020004" pitchFamily="50" charset="-127"/>
      </a:defRPr>
    </a:lvl4pPr>
    <a:lvl5pPr marL="1828800" algn="l" defTabSz="914400" rtl="0" eaLnBrk="1" latinLnBrk="1" hangingPunct="1">
      <a:defRPr sz="1800" b="0" i="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맑은 고딕" panose="020B0503020000020004" pitchFamily="50" charset="-127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25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010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Yes, for this we can scold or blame the neuron when it answers incorrectly.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360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(1,1), (2,2), (3,3)</a:t>
            </a:r>
          </a:p>
          <a:p>
            <a:r>
              <a:rPr lang="en-US" altLang="ko-KR" dirty="0"/>
              <a:t>hypo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 err="1"/>
              <a:t>wx</a:t>
            </a:r>
            <a:endParaRPr lang="en-US" altLang="ko-KR" dirty="0"/>
          </a:p>
          <a:p>
            <a:r>
              <a:rPr lang="en-US" altLang="ko-KR" dirty="0"/>
              <a:t>err = 1/3</a:t>
            </a:r>
            <a:r>
              <a:rPr lang="ko-KR" altLang="en-US" dirty="0"/>
              <a:t>시그마</a:t>
            </a:r>
            <a:r>
              <a:rPr lang="en-US" altLang="ko-KR" dirty="0"/>
              <a:t>(h – x) </a:t>
            </a:r>
          </a:p>
          <a:p>
            <a:r>
              <a:rPr lang="ko-KR" altLang="en-US" dirty="0"/>
              <a:t>데이터를 하나만 남기자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w = w + 0.01 * x * (y – h)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582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478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change in w </a:t>
            </a:r>
          </a:p>
          <a:p>
            <a:r>
              <a:rPr lang="en-US" altLang="ko-KR" dirty="0"/>
              <a:t>change in 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924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36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055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cut it fine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738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689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There are three guys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81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</a:t>
            </a:r>
            <a:r>
              <a:rPr lang="en-US" altLang="ko-KR" baseline="0" dirty="0"/>
              <a:t> are what I </a:t>
            </a:r>
            <a:r>
              <a:rPr lang="en-US" altLang="ko-KR" baseline="0" dirty="0" err="1"/>
              <a:t>wanna</a:t>
            </a:r>
            <a:r>
              <a:rPr lang="en-US" altLang="ko-KR" baseline="0" dirty="0"/>
              <a:t> talk about: 5 parts.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890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skew, slope, derivative, the influence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389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863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Axis</a:t>
            </a:r>
            <a:r>
              <a:rPr lang="en-US" altLang="ko-KR" baseline="0" dirty="0"/>
              <a:t> of y is cost, axis of x is input (one input) </a:t>
            </a:r>
          </a:p>
          <a:p>
            <a:endParaRPr lang="en-US" altLang="ko-KR" dirty="0"/>
          </a:p>
          <a:p>
            <a:r>
              <a:rPr lang="ko-KR" altLang="en-US" dirty="0"/>
              <a:t>입력이 하나이면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입력이 </a:t>
            </a:r>
            <a:r>
              <a:rPr lang="en-US" altLang="ko-KR" dirty="0"/>
              <a:t>2</a:t>
            </a:r>
            <a:r>
              <a:rPr lang="ko-KR" altLang="en-US" dirty="0"/>
              <a:t>개이면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입력이 </a:t>
            </a:r>
            <a:r>
              <a:rPr lang="en-US" altLang="ko-KR" dirty="0"/>
              <a:t>3</a:t>
            </a:r>
            <a:r>
              <a:rPr lang="ko-KR" altLang="en-US" dirty="0"/>
              <a:t>개이면</a:t>
            </a:r>
            <a:r>
              <a:rPr lang="en-US" altLang="ko-KR" dirty="0"/>
              <a:t>? 4dim. </a:t>
            </a:r>
            <a:r>
              <a:rPr lang="ko-KR" altLang="en-US" dirty="0"/>
              <a:t>상상불가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100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여러분들이 모두 알 만한 이야기가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30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common terminology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214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Regression</a:t>
            </a:r>
            <a:r>
              <a:rPr lang="ko-KR" altLang="en-US" dirty="0"/>
              <a:t>은 두 변수 사이의 관계를 표현하는 </a:t>
            </a:r>
            <a:r>
              <a:rPr lang="en-US" altLang="ko-KR" dirty="0"/>
              <a:t>statistical measure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569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몇몇 </a:t>
            </a:r>
            <a:r>
              <a:rPr lang="ko-KR" altLang="en-US" dirty="0" err="1"/>
              <a:t>리그레션</a:t>
            </a:r>
            <a:r>
              <a:rPr lang="ko-KR" altLang="en-US" dirty="0"/>
              <a:t> 예제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272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2869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(1,1), (2,2), (3,3)</a:t>
            </a:r>
          </a:p>
          <a:p>
            <a:r>
              <a:rPr lang="en-US" altLang="ko-KR" dirty="0"/>
              <a:t>hypo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 err="1"/>
              <a:t>wx</a:t>
            </a:r>
            <a:endParaRPr lang="en-US" altLang="ko-KR" dirty="0"/>
          </a:p>
          <a:p>
            <a:r>
              <a:rPr lang="en-US" altLang="ko-KR" dirty="0"/>
              <a:t>err = 1/3</a:t>
            </a:r>
            <a:r>
              <a:rPr lang="ko-KR" altLang="en-US" dirty="0"/>
              <a:t>시그마</a:t>
            </a:r>
            <a:r>
              <a:rPr lang="en-US" altLang="ko-KR" dirty="0"/>
              <a:t>(h – x) </a:t>
            </a:r>
          </a:p>
          <a:p>
            <a:r>
              <a:rPr lang="ko-KR" altLang="en-US" dirty="0"/>
              <a:t>데이터를 하나만 남기자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w = w + 0.01 * x * (y – h)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426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3E2E3-CD29-4CC4-8DA1-AD1C1E8B729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486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936C0-F5E4-4FCA-A0CA-357504D049EC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6145-5DF2-42E1-99E6-AB8432CAD4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2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850" y="928916"/>
            <a:ext cx="7238093" cy="1126900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8163" y="2290083"/>
            <a:ext cx="7045779" cy="3123746"/>
          </a:xfrm>
        </p:spPr>
        <p:txBody>
          <a:bodyPr>
            <a:normAutofit/>
          </a:bodyPr>
          <a:lstStyle>
            <a:lvl1pPr marL="269875" indent="-269875"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936C0-F5E4-4FCA-A0CA-357504D049EC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6145-5DF2-42E1-99E6-AB8432CAD4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39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088115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9329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7167" y="2253796"/>
            <a:ext cx="7618183" cy="3573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936C0-F5E4-4FCA-A0CA-357504D049EC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96145-5DF2-42E1-99E6-AB8432CAD4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9492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j-cs"/>
        </a:defRPr>
      </a:lvl1pPr>
    </p:titleStyle>
    <p:bodyStyle>
      <a:lvl1pPr marL="269875" indent="-269875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1.png"/><Relationship Id="rId5" Type="http://schemas.openxmlformats.org/officeDocument/2006/relationships/image" Target="../media/image1110.png"/><Relationship Id="rId4" Type="http://schemas.openxmlformats.org/officeDocument/2006/relationships/image" Target="../media/image10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00.png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NULL"/><Relationship Id="rId4" Type="http://schemas.openxmlformats.org/officeDocument/2006/relationships/image" Target="../media/image9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210.png"/><Relationship Id="rId7" Type="http://schemas.openxmlformats.org/officeDocument/2006/relationships/image" Target="../media/image260.png"/><Relationship Id="rId1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image" Target="../media/image2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2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3.xml"/><Relationship Id="rId3" Type="http://schemas.openxmlformats.org/officeDocument/2006/relationships/image" Target="../media/image290.png"/><Relationship Id="rId7" Type="http://schemas.openxmlformats.org/officeDocument/2006/relationships/image" Target="../media/image47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5" Type="http://schemas.openxmlformats.org/officeDocument/2006/relationships/customXml" Target="../ink/ink4.xml"/><Relationship Id="rId10" Type="http://schemas.openxmlformats.org/officeDocument/2006/relationships/customXml" Target="../ink/ink2.xml"/><Relationship Id="rId4" Type="http://schemas.openxmlformats.org/officeDocument/2006/relationships/image" Target="../media/image44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6.png"/><Relationship Id="rId3" Type="http://schemas.openxmlformats.org/officeDocument/2006/relationships/image" Target="../media/image45.png"/><Relationship Id="rId21" Type="http://schemas.openxmlformats.org/officeDocument/2006/relationships/customXml" Target="../ink/ink7.xml"/><Relationship Id="rId7" Type="http://schemas.openxmlformats.org/officeDocument/2006/relationships/image" Target="../media/image301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5.xml"/><Relationship Id="rId20" Type="http://schemas.openxmlformats.org/officeDocument/2006/relationships/image" Target="../media/image3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24" Type="http://schemas.openxmlformats.org/officeDocument/2006/relationships/image" Target="../media/image311.png"/><Relationship Id="rId5" Type="http://schemas.openxmlformats.org/officeDocument/2006/relationships/image" Target="../media/image56.png"/><Relationship Id="rId15" Type="http://schemas.openxmlformats.org/officeDocument/2006/relationships/image" Target="../media/image59.png"/><Relationship Id="rId23" Type="http://schemas.openxmlformats.org/officeDocument/2006/relationships/image" Target="../media/image300.png"/><Relationship Id="rId19" Type="http://schemas.openxmlformats.org/officeDocument/2006/relationships/customXml" Target="../ink/ink6.xml"/><Relationship Id="rId4" Type="http://schemas.openxmlformats.org/officeDocument/2006/relationships/image" Target="../media/image46.png"/><Relationship Id="rId9" Type="http://schemas.openxmlformats.org/officeDocument/2006/relationships/image" Target="../media/image47.png"/><Relationship Id="rId22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1.png"/><Relationship Id="rId18" Type="http://schemas.openxmlformats.org/officeDocument/2006/relationships/image" Target="../media/image17.png"/><Relationship Id="rId3" Type="http://schemas.openxmlformats.org/officeDocument/2006/relationships/image" Target="../media/image45.png"/><Relationship Id="rId21" Type="http://schemas.openxmlformats.org/officeDocument/2006/relationships/image" Target="../media/image311.png"/><Relationship Id="rId7" Type="http://schemas.openxmlformats.org/officeDocument/2006/relationships/image" Target="../media/image64.png"/><Relationship Id="rId17" Type="http://schemas.openxmlformats.org/officeDocument/2006/relationships/image" Target="../media/image320.png"/><Relationship Id="rId16" Type="http://schemas.openxmlformats.org/officeDocument/2006/relationships/image" Target="../media/image65.png"/><Relationship Id="rId20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400.png"/><Relationship Id="rId15" Type="http://schemas.openxmlformats.org/officeDocument/2006/relationships/customXml" Target="../ink/ink8.xml"/><Relationship Id="rId10" Type="http://schemas.openxmlformats.org/officeDocument/2006/relationships/image" Target="../media/image48.png"/><Relationship Id="rId19" Type="http://schemas.openxmlformats.org/officeDocument/2006/relationships/customXml" Target="../ink/ink9.xml"/><Relationship Id="rId4" Type="http://schemas.openxmlformats.org/officeDocument/2006/relationships/image" Target="../media/image46.png"/><Relationship Id="rId1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410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55.png"/><Relationship Id="rId4" Type="http://schemas.openxmlformats.org/officeDocument/2006/relationships/image" Target="../media/image4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55.png"/><Relationship Id="rId4" Type="http://schemas.openxmlformats.org/officeDocument/2006/relationships/image" Target="../media/image682.png"/><Relationship Id="rId9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0.png"/><Relationship Id="rId18" Type="http://schemas.openxmlformats.org/officeDocument/2006/relationships/image" Target="../media/image701.png"/><Relationship Id="rId3" Type="http://schemas.openxmlformats.org/officeDocument/2006/relationships/image" Target="../media/image481.png"/><Relationship Id="rId17" Type="http://schemas.openxmlformats.org/officeDocument/2006/relationships/image" Target="../media/image69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70.png"/><Relationship Id="rId1" Type="http://schemas.openxmlformats.org/officeDocument/2006/relationships/slideLayout" Target="../slideLayouts/slideLayout3.xml"/><Relationship Id="rId15" Type="http://schemas.openxmlformats.org/officeDocument/2006/relationships/image" Target="../media/image660.png"/><Relationship Id="rId19" Type="http://schemas.openxmlformats.org/officeDocument/2006/relationships/image" Target="../media/image73.png"/><Relationship Id="rId4" Type="http://schemas.openxmlformats.org/officeDocument/2006/relationships/customXml" Target="../ink/ink10.xml"/><Relationship Id="rId14" Type="http://schemas.openxmlformats.org/officeDocument/2006/relationships/customXml" Target="../ink/ink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90.png"/><Relationship Id="rId3" Type="http://schemas.openxmlformats.org/officeDocument/2006/relationships/image" Target="../media/image741.png"/><Relationship Id="rId17" Type="http://schemas.openxmlformats.org/officeDocument/2006/relationships/image" Target="../media/image720.png"/><Relationship Id="rId2" Type="http://schemas.openxmlformats.org/officeDocument/2006/relationships/image" Target="../media/image74.png"/><Relationship Id="rId16" Type="http://schemas.openxmlformats.org/officeDocument/2006/relationships/image" Target="../media/image690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700.png"/><Relationship Id="rId15" Type="http://schemas.openxmlformats.org/officeDocument/2006/relationships/image" Target="../media/image670.png"/><Relationship Id="rId4" Type="http://schemas.openxmlformats.org/officeDocument/2006/relationships/customXml" Target="../ink/ink12.xml"/><Relationship Id="rId14" Type="http://schemas.openxmlformats.org/officeDocument/2006/relationships/image" Target="../media/image6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90.png"/><Relationship Id="rId3" Type="http://schemas.openxmlformats.org/officeDocument/2006/relationships/image" Target="../media/image710.png"/><Relationship Id="rId7" Type="http://schemas.openxmlformats.org/officeDocument/2006/relationships/image" Target="../media/image82.png"/><Relationship Id="rId12" Type="http://schemas.openxmlformats.org/officeDocument/2006/relationships/image" Target="../media/image74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2.png"/><Relationship Id="rId11" Type="http://schemas.openxmlformats.org/officeDocument/2006/relationships/image" Target="../media/image701.png"/><Relationship Id="rId5" Type="http://schemas.openxmlformats.org/officeDocument/2006/relationships/image" Target="../media/image731.png"/><Relationship Id="rId10" Type="http://schemas.openxmlformats.org/officeDocument/2006/relationships/image" Target="../media/image690.png"/><Relationship Id="rId4" Type="http://schemas.openxmlformats.org/officeDocument/2006/relationships/customXml" Target="../ink/ink14.xml"/><Relationship Id="rId9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75.png"/><Relationship Id="rId3" Type="http://schemas.openxmlformats.org/officeDocument/2006/relationships/image" Target="../media/image710.png"/><Relationship Id="rId7" Type="http://schemas.openxmlformats.org/officeDocument/2006/relationships/image" Target="../media/image82.png"/><Relationship Id="rId12" Type="http://schemas.openxmlformats.org/officeDocument/2006/relationships/image" Target="../media/image690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2.png"/><Relationship Id="rId5" Type="http://schemas.openxmlformats.org/officeDocument/2006/relationships/image" Target="../media/image730.png"/><Relationship Id="rId4" Type="http://schemas.openxmlformats.org/officeDocument/2006/relationships/customXml" Target="../ink/ink17.xml"/><Relationship Id="rId9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1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76.png"/><Relationship Id="rId5" Type="http://schemas.openxmlformats.org/officeDocument/2006/relationships/image" Target="../media/image730.png"/><Relationship Id="rId10" Type="http://schemas.openxmlformats.org/officeDocument/2006/relationships/image" Target="../media/image290.png"/><Relationship Id="rId4" Type="http://schemas.openxmlformats.org/officeDocument/2006/relationships/customXml" Target="../ink/ink20.xml"/><Relationship Id="rId9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710.png"/><Relationship Id="rId7" Type="http://schemas.openxmlformats.org/officeDocument/2006/relationships/image" Target="../media/image86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730.png"/><Relationship Id="rId4" Type="http://schemas.openxmlformats.org/officeDocument/2006/relationships/customXml" Target="../ink/ink22.xml"/><Relationship Id="rId9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710.png"/><Relationship Id="rId7" Type="http://schemas.openxmlformats.org/officeDocument/2006/relationships/image" Target="../media/image86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730.png"/><Relationship Id="rId4" Type="http://schemas.openxmlformats.org/officeDocument/2006/relationships/customXml" Target="../ink/ink24.xml"/><Relationship Id="rId9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710.png"/><Relationship Id="rId7" Type="http://schemas.openxmlformats.org/officeDocument/2006/relationships/image" Target="../media/image86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730.png"/><Relationship Id="rId4" Type="http://schemas.openxmlformats.org/officeDocument/2006/relationships/customXml" Target="../ink/ink26.xml"/><Relationship Id="rId9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710.png"/><Relationship Id="rId7" Type="http://schemas.openxmlformats.org/officeDocument/2006/relationships/image" Target="../media/image90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730.png"/><Relationship Id="rId4" Type="http://schemas.openxmlformats.org/officeDocument/2006/relationships/customXml" Target="../ink/ink28.xml"/><Relationship Id="rId9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710.png"/><Relationship Id="rId7" Type="http://schemas.openxmlformats.org/officeDocument/2006/relationships/image" Target="../media/image92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730.png"/><Relationship Id="rId10" Type="http://schemas.openxmlformats.org/officeDocument/2006/relationships/image" Target="../media/image76.png"/><Relationship Id="rId4" Type="http://schemas.openxmlformats.org/officeDocument/2006/relationships/customXml" Target="../ink/ink30.xml"/><Relationship Id="rId9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60.png"/><Relationship Id="rId5" Type="http://schemas.openxmlformats.org/officeDocument/2006/relationships/image" Target="NUL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4.emf"/><Relationship Id="rId21" Type="http://schemas.openxmlformats.org/officeDocument/2006/relationships/customXml" Target="../ink/ink40.xml"/><Relationship Id="rId42" Type="http://schemas.openxmlformats.org/officeDocument/2006/relationships/image" Target="../media/image82.emf"/><Relationship Id="rId47" Type="http://schemas.openxmlformats.org/officeDocument/2006/relationships/customXml" Target="../ink/ink53.xml"/><Relationship Id="rId63" Type="http://schemas.openxmlformats.org/officeDocument/2006/relationships/customXml" Target="../ink/ink61.xml"/><Relationship Id="rId68" Type="http://schemas.openxmlformats.org/officeDocument/2006/relationships/image" Target="../media/image95.emf"/><Relationship Id="rId84" Type="http://schemas.openxmlformats.org/officeDocument/2006/relationships/image" Target="../media/image103.emf"/><Relationship Id="rId89" Type="http://schemas.openxmlformats.org/officeDocument/2006/relationships/image" Target="../media/image290.png"/><Relationship Id="rId16" Type="http://schemas.openxmlformats.org/officeDocument/2006/relationships/image" Target="../media/image69.emf"/><Relationship Id="rId11" Type="http://schemas.openxmlformats.org/officeDocument/2006/relationships/customXml" Target="../ink/ink35.xml"/><Relationship Id="rId32" Type="http://schemas.openxmlformats.org/officeDocument/2006/relationships/image" Target="../media/image77.emf"/><Relationship Id="rId37" Type="http://schemas.openxmlformats.org/officeDocument/2006/relationships/customXml" Target="../ink/ink48.xml"/><Relationship Id="rId53" Type="http://schemas.openxmlformats.org/officeDocument/2006/relationships/customXml" Target="../ink/ink56.xml"/><Relationship Id="rId58" Type="http://schemas.openxmlformats.org/officeDocument/2006/relationships/image" Target="../media/image90.emf"/><Relationship Id="rId74" Type="http://schemas.openxmlformats.org/officeDocument/2006/relationships/image" Target="../media/image98.emf"/><Relationship Id="rId79" Type="http://schemas.openxmlformats.org/officeDocument/2006/relationships/customXml" Target="../ink/ink69.xml"/><Relationship Id="rId5" Type="http://schemas.openxmlformats.org/officeDocument/2006/relationships/customXml" Target="../ink/ink32.xml"/><Relationship Id="rId14" Type="http://schemas.openxmlformats.org/officeDocument/2006/relationships/image" Target="../media/image68.emf"/><Relationship Id="rId22" Type="http://schemas.openxmlformats.org/officeDocument/2006/relationships/image" Target="../media/image72.emf"/><Relationship Id="rId27" Type="http://schemas.openxmlformats.org/officeDocument/2006/relationships/customXml" Target="../ink/ink43.xml"/><Relationship Id="rId30" Type="http://schemas.openxmlformats.org/officeDocument/2006/relationships/image" Target="../media/image76.emf"/><Relationship Id="rId35" Type="http://schemas.openxmlformats.org/officeDocument/2006/relationships/customXml" Target="../ink/ink47.xml"/><Relationship Id="rId43" Type="http://schemas.openxmlformats.org/officeDocument/2006/relationships/customXml" Target="../ink/ink51.xml"/><Relationship Id="rId48" Type="http://schemas.openxmlformats.org/officeDocument/2006/relationships/image" Target="../media/image85.emf"/><Relationship Id="rId56" Type="http://schemas.openxmlformats.org/officeDocument/2006/relationships/image" Target="../media/image89.emf"/><Relationship Id="rId64" Type="http://schemas.openxmlformats.org/officeDocument/2006/relationships/image" Target="../media/image93.emf"/><Relationship Id="rId69" Type="http://schemas.openxmlformats.org/officeDocument/2006/relationships/customXml" Target="../ink/ink64.xml"/><Relationship Id="rId77" Type="http://schemas.openxmlformats.org/officeDocument/2006/relationships/customXml" Target="../ink/ink68.xml"/><Relationship Id="rId8" Type="http://schemas.openxmlformats.org/officeDocument/2006/relationships/image" Target="../media/image65.emf"/><Relationship Id="rId51" Type="http://schemas.openxmlformats.org/officeDocument/2006/relationships/customXml" Target="../ink/ink55.xml"/><Relationship Id="rId72" Type="http://schemas.openxmlformats.org/officeDocument/2006/relationships/image" Target="../media/image97.emf"/><Relationship Id="rId80" Type="http://schemas.openxmlformats.org/officeDocument/2006/relationships/image" Target="../media/image101.emf"/><Relationship Id="rId85" Type="http://schemas.openxmlformats.org/officeDocument/2006/relationships/customXml" Target="../ink/ink72.xml"/><Relationship Id="rId3" Type="http://schemas.openxmlformats.org/officeDocument/2006/relationships/customXml" Target="../ink/ink31.xml"/><Relationship Id="rId12" Type="http://schemas.openxmlformats.org/officeDocument/2006/relationships/image" Target="../media/image67.emf"/><Relationship Id="rId17" Type="http://schemas.openxmlformats.org/officeDocument/2006/relationships/customXml" Target="../ink/ink38.xml"/><Relationship Id="rId25" Type="http://schemas.openxmlformats.org/officeDocument/2006/relationships/customXml" Target="../ink/ink42.xml"/><Relationship Id="rId33" Type="http://schemas.openxmlformats.org/officeDocument/2006/relationships/customXml" Target="../ink/ink46.xml"/><Relationship Id="rId38" Type="http://schemas.openxmlformats.org/officeDocument/2006/relationships/image" Target="../media/image80.emf"/><Relationship Id="rId46" Type="http://schemas.openxmlformats.org/officeDocument/2006/relationships/image" Target="../media/image84.emf"/><Relationship Id="rId59" Type="http://schemas.openxmlformats.org/officeDocument/2006/relationships/customXml" Target="../ink/ink59.xml"/><Relationship Id="rId67" Type="http://schemas.openxmlformats.org/officeDocument/2006/relationships/customXml" Target="../ink/ink63.xml"/><Relationship Id="rId20" Type="http://schemas.openxmlformats.org/officeDocument/2006/relationships/image" Target="../media/image71.emf"/><Relationship Id="rId41" Type="http://schemas.openxmlformats.org/officeDocument/2006/relationships/customXml" Target="../ink/ink50.xml"/><Relationship Id="rId54" Type="http://schemas.openxmlformats.org/officeDocument/2006/relationships/image" Target="../media/image88.emf"/><Relationship Id="rId62" Type="http://schemas.openxmlformats.org/officeDocument/2006/relationships/image" Target="../media/image92.emf"/><Relationship Id="rId70" Type="http://schemas.openxmlformats.org/officeDocument/2006/relationships/image" Target="../media/image96.emf"/><Relationship Id="rId75" Type="http://schemas.openxmlformats.org/officeDocument/2006/relationships/customXml" Target="../ink/ink67.xml"/><Relationship Id="rId83" Type="http://schemas.openxmlformats.org/officeDocument/2006/relationships/customXml" Target="../ink/ink71.xml"/><Relationship Id="rId88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emf"/><Relationship Id="rId15" Type="http://schemas.openxmlformats.org/officeDocument/2006/relationships/customXml" Target="../ink/ink37.xml"/><Relationship Id="rId23" Type="http://schemas.openxmlformats.org/officeDocument/2006/relationships/customXml" Target="../ink/ink41.xml"/><Relationship Id="rId28" Type="http://schemas.openxmlformats.org/officeDocument/2006/relationships/image" Target="../media/image75.emf"/><Relationship Id="rId36" Type="http://schemas.openxmlformats.org/officeDocument/2006/relationships/image" Target="../media/image79.emf"/><Relationship Id="rId49" Type="http://schemas.openxmlformats.org/officeDocument/2006/relationships/customXml" Target="../ink/ink54.xml"/><Relationship Id="rId57" Type="http://schemas.openxmlformats.org/officeDocument/2006/relationships/customXml" Target="../ink/ink58.xml"/><Relationship Id="rId10" Type="http://schemas.openxmlformats.org/officeDocument/2006/relationships/image" Target="../media/image66.emf"/><Relationship Id="rId31" Type="http://schemas.openxmlformats.org/officeDocument/2006/relationships/customXml" Target="../ink/ink45.xml"/><Relationship Id="rId44" Type="http://schemas.openxmlformats.org/officeDocument/2006/relationships/image" Target="../media/image83.emf"/><Relationship Id="rId52" Type="http://schemas.openxmlformats.org/officeDocument/2006/relationships/image" Target="../media/image87.emf"/><Relationship Id="rId60" Type="http://schemas.openxmlformats.org/officeDocument/2006/relationships/image" Target="../media/image91.emf"/><Relationship Id="rId65" Type="http://schemas.openxmlformats.org/officeDocument/2006/relationships/customXml" Target="../ink/ink62.xml"/><Relationship Id="rId73" Type="http://schemas.openxmlformats.org/officeDocument/2006/relationships/customXml" Target="../ink/ink66.xml"/><Relationship Id="rId78" Type="http://schemas.openxmlformats.org/officeDocument/2006/relationships/image" Target="../media/image100.emf"/><Relationship Id="rId81" Type="http://schemas.openxmlformats.org/officeDocument/2006/relationships/customXml" Target="../ink/ink70.xml"/><Relationship Id="rId86" Type="http://schemas.openxmlformats.org/officeDocument/2006/relationships/image" Target="../media/image104.emf"/><Relationship Id="rId4" Type="http://schemas.openxmlformats.org/officeDocument/2006/relationships/image" Target="../media/image63.emf"/><Relationship Id="rId9" Type="http://schemas.openxmlformats.org/officeDocument/2006/relationships/customXml" Target="../ink/ink34.xml"/><Relationship Id="rId13" Type="http://schemas.openxmlformats.org/officeDocument/2006/relationships/customXml" Target="../ink/ink36.xml"/><Relationship Id="rId18" Type="http://schemas.openxmlformats.org/officeDocument/2006/relationships/image" Target="../media/image70.emf"/><Relationship Id="rId39" Type="http://schemas.openxmlformats.org/officeDocument/2006/relationships/customXml" Target="../ink/ink49.xml"/><Relationship Id="rId34" Type="http://schemas.openxmlformats.org/officeDocument/2006/relationships/image" Target="../media/image780.emf"/><Relationship Id="rId50" Type="http://schemas.openxmlformats.org/officeDocument/2006/relationships/image" Target="../media/image86.emf"/><Relationship Id="rId55" Type="http://schemas.openxmlformats.org/officeDocument/2006/relationships/customXml" Target="../ink/ink57.xml"/><Relationship Id="rId76" Type="http://schemas.openxmlformats.org/officeDocument/2006/relationships/image" Target="../media/image99.emf"/><Relationship Id="rId7" Type="http://schemas.openxmlformats.org/officeDocument/2006/relationships/customXml" Target="../ink/ink33.xml"/><Relationship Id="rId71" Type="http://schemas.openxmlformats.org/officeDocument/2006/relationships/customXml" Target="../ink/ink65.xml"/><Relationship Id="rId2" Type="http://schemas.openxmlformats.org/officeDocument/2006/relationships/notesSlide" Target="../notesSlides/notesSlide17.xml"/><Relationship Id="rId29" Type="http://schemas.openxmlformats.org/officeDocument/2006/relationships/customXml" Target="../ink/ink44.xml"/><Relationship Id="rId24" Type="http://schemas.openxmlformats.org/officeDocument/2006/relationships/image" Target="../media/image73.emf"/><Relationship Id="rId40" Type="http://schemas.openxmlformats.org/officeDocument/2006/relationships/image" Target="../media/image81.emf"/><Relationship Id="rId45" Type="http://schemas.openxmlformats.org/officeDocument/2006/relationships/customXml" Target="../ink/ink52.xml"/><Relationship Id="rId66" Type="http://schemas.openxmlformats.org/officeDocument/2006/relationships/image" Target="../media/image94.emf"/><Relationship Id="rId87" Type="http://schemas.openxmlformats.org/officeDocument/2006/relationships/image" Target="../media/image80.png"/><Relationship Id="rId61" Type="http://schemas.openxmlformats.org/officeDocument/2006/relationships/customXml" Target="../ink/ink60.xml"/><Relationship Id="rId82" Type="http://schemas.openxmlformats.org/officeDocument/2006/relationships/image" Target="../media/image102.emf"/><Relationship Id="rId19" Type="http://schemas.openxmlformats.org/officeDocument/2006/relationships/customXml" Target="../ink/ink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22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3.png"/><Relationship Id="rId7" Type="http://schemas.openxmlformats.org/officeDocument/2006/relationships/customXml" Target="../ink/ink7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104.png"/><Relationship Id="rId4" Type="http://schemas.openxmlformats.org/officeDocument/2006/relationships/customXml" Target="../ink/ink73.xml"/><Relationship Id="rId9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118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5.xml"/><Relationship Id="rId5" Type="http://schemas.openxmlformats.org/officeDocument/2006/relationships/image" Target="NULL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1.emf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6.xml"/><Relationship Id="rId5" Type="http://schemas.openxmlformats.org/officeDocument/2006/relationships/image" Target="../media/image110.png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0.png"/><Relationship Id="rId7" Type="http://schemas.openxmlformats.org/officeDocument/2006/relationships/image" Target="../media/image3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72.png"/><Relationship Id="rId7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201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691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1220.png"/><Relationship Id="rId2" Type="http://schemas.openxmlformats.org/officeDocument/2006/relationships/image" Target="NULL"/><Relationship Id="rId16" Type="http://schemas.openxmlformats.org/officeDocument/2006/relationships/customXml" Target="../ink/ink78.xm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15" Type="http://schemas.openxmlformats.org/officeDocument/2006/relationships/image" Target="../media/image1210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customXml" Target="../ink/ink7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122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customXml" Target="../ink/ink80.xml"/><Relationship Id="rId2" Type="http://schemas.openxmlformats.org/officeDocument/2006/relationships/image" Target="NULL"/><Relationship Id="rId16" Type="http://schemas.openxmlformats.org/officeDocument/2006/relationships/image" Target="../media/image1210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1200.png"/><Relationship Id="rId15" Type="http://schemas.openxmlformats.org/officeDocument/2006/relationships/customXml" Target="../ink/ink79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69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customXml" Target="../ink/ink82.xm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1240.png"/><Relationship Id="rId2" Type="http://schemas.openxmlformats.org/officeDocument/2006/relationships/image" Target="NULL"/><Relationship Id="rId16" Type="http://schemas.openxmlformats.org/officeDocument/2006/relationships/customXml" Target="../ink/ink81.xm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../media/image1250.png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124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customXml" Target="../ink/ink83.xm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../media/image1250.png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customXml" Target="../ink/ink84.xm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126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customXml" Target="../ink/ink85.xm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../media/image1270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711.png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customXml" Target="../ink/ink86.xm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8" Type="http://schemas.openxmlformats.org/officeDocument/2006/relationships/image" Target="../media/image711.png"/><Relationship Id="rId3" Type="http://schemas.openxmlformats.org/officeDocument/2006/relationships/image" Target="NULL"/><Relationship Id="rId21" Type="http://schemas.openxmlformats.org/officeDocument/2006/relationships/customXml" Target="../ink/ink88.xm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../media/image1260.png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customXml" Target="../ink/ink87.xm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../media/image127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customXml" Target="../ink/ink89.xml"/><Relationship Id="rId3" Type="http://schemas.openxmlformats.org/officeDocument/2006/relationships/image" Target="NULL"/><Relationship Id="rId21" Type="http://schemas.openxmlformats.org/officeDocument/2006/relationships/image" Target="../media/image128.png"/><Relationship Id="rId7" Type="http://schemas.openxmlformats.org/officeDocument/2006/relationships/image" Target="NULL"/><Relationship Id="rId12" Type="http://schemas.openxmlformats.org/officeDocument/2006/relationships/image" Target="../media/image180.png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customXml" Target="../ink/ink90.xm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../media/image1270.png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customXml" Target="../ink/ink91.xml"/><Relationship Id="rId3" Type="http://schemas.openxmlformats.org/officeDocument/2006/relationships/image" Target="NULL"/><Relationship Id="rId21" Type="http://schemas.openxmlformats.org/officeDocument/2006/relationships/image" Target="../media/image128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customXml" Target="../ink/ink92.xm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../media/image1270.png"/><Relationship Id="rId4" Type="http://schemas.openxmlformats.org/officeDocument/2006/relationships/image" Target="NULL"/><Relationship Id="rId9" Type="http://schemas.openxmlformats.org/officeDocument/2006/relationships/image" Target="NULL"/><Relationship Id="rId22" Type="http://schemas.openxmlformats.org/officeDocument/2006/relationships/image" Target="../media/image18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32.png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customXml" Target="../ink/ink94.xm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../media/image1270.png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customXml" Target="../ink/ink93.xm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../media/image12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../media/image113.emf"/><Relationship Id="rId3" Type="http://schemas.openxmlformats.org/officeDocument/2006/relationships/image" Target="NULL"/><Relationship Id="rId21" Type="http://schemas.openxmlformats.org/officeDocument/2006/relationships/customXml" Target="../ink/ink96.xm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customXml" Target="../ink/ink98.xml"/><Relationship Id="rId2" Type="http://schemas.openxmlformats.org/officeDocument/2006/relationships/image" Target="NULL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../media/image132.png"/><Relationship Id="rId15" Type="http://schemas.openxmlformats.org/officeDocument/2006/relationships/image" Target="NULL"/><Relationship Id="rId23" Type="http://schemas.openxmlformats.org/officeDocument/2006/relationships/customXml" Target="../ink/ink97.xml"/><Relationship Id="rId28" Type="http://schemas.openxmlformats.org/officeDocument/2006/relationships/image" Target="../media/image114.emf"/><Relationship Id="rId10" Type="http://schemas.openxmlformats.org/officeDocument/2006/relationships/image" Target="NULL"/><Relationship Id="rId19" Type="http://schemas.openxmlformats.org/officeDocument/2006/relationships/customXml" Target="../ink/ink95.xm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../media/image131.png"/><Relationship Id="rId27" Type="http://schemas.openxmlformats.org/officeDocument/2006/relationships/customXml" Target="../ink/ink9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1330.png"/><Relationship Id="rId18" Type="http://schemas.openxmlformats.org/officeDocument/2006/relationships/image" Target="../media/image141.png"/><Relationship Id="rId26" Type="http://schemas.openxmlformats.org/officeDocument/2006/relationships/customXml" Target="../ink/ink102.xml"/><Relationship Id="rId3" Type="http://schemas.openxmlformats.org/officeDocument/2006/relationships/image" Target="../media/image32.png"/><Relationship Id="rId21" Type="http://schemas.openxmlformats.org/officeDocument/2006/relationships/image" Target="../media/image302.png"/><Relationship Id="rId7" Type="http://schemas.openxmlformats.org/officeDocument/2006/relationships/image" Target="../media/image37.png"/><Relationship Id="rId12" Type="http://schemas.openxmlformats.org/officeDocument/2006/relationships/image" Target="../media/image1320.png"/><Relationship Id="rId17" Type="http://schemas.openxmlformats.org/officeDocument/2006/relationships/image" Target="../media/image1371.png"/><Relationship Id="rId25" Type="http://schemas.openxmlformats.org/officeDocument/2006/relationships/image" Target="../media/image14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60.png"/><Relationship Id="rId20" Type="http://schemas.openxmlformats.org/officeDocument/2006/relationships/image" Target="../media/image2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svg"/><Relationship Id="rId11" Type="http://schemas.openxmlformats.org/officeDocument/2006/relationships/image" Target="../media/image1310.png"/><Relationship Id="rId24" Type="http://schemas.openxmlformats.org/officeDocument/2006/relationships/customXml" Target="../ink/ink101.xml"/><Relationship Id="rId5" Type="http://schemas.openxmlformats.org/officeDocument/2006/relationships/image" Target="../media/image34.png"/><Relationship Id="rId15" Type="http://schemas.openxmlformats.org/officeDocument/2006/relationships/image" Target="../media/image1350.png"/><Relationship Id="rId23" Type="http://schemas.openxmlformats.org/officeDocument/2006/relationships/image" Target="../media/image142.png"/><Relationship Id="rId10" Type="http://schemas.openxmlformats.org/officeDocument/2006/relationships/image" Target="../media/image40.svg"/><Relationship Id="rId19" Type="http://schemas.openxmlformats.org/officeDocument/2006/relationships/image" Target="../media/image281.png"/><Relationship Id="rId4" Type="http://schemas.openxmlformats.org/officeDocument/2006/relationships/image" Target="../media/image33.svg"/><Relationship Id="rId9" Type="http://schemas.openxmlformats.org/officeDocument/2006/relationships/image" Target="../media/image39.png"/><Relationship Id="rId14" Type="http://schemas.openxmlformats.org/officeDocument/2006/relationships/image" Target="../media/image1340.png"/><Relationship Id="rId22" Type="http://schemas.openxmlformats.org/officeDocument/2006/relationships/customXml" Target="../ink/ink100.xml"/><Relationship Id="rId27" Type="http://schemas.openxmlformats.org/officeDocument/2006/relationships/image" Target="../media/image14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0.png"/><Relationship Id="rId7" Type="http://schemas.openxmlformats.org/officeDocument/2006/relationships/image" Target="../media/image31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0.png"/><Relationship Id="rId5" Type="http://schemas.openxmlformats.org/officeDocument/2006/relationships/image" Target="../media/image1430.png"/><Relationship Id="rId4" Type="http://schemas.openxmlformats.org/officeDocument/2006/relationships/image" Target="../media/image142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38.png"/><Relationship Id="rId18" Type="http://schemas.openxmlformats.org/officeDocument/2006/relationships/image" Target="../media/image42.png"/><Relationship Id="rId26" Type="http://schemas.openxmlformats.org/officeDocument/2006/relationships/image" Target="../media/image101.png"/><Relationship Id="rId3" Type="http://schemas.openxmlformats.org/officeDocument/2006/relationships/image" Target="NULL"/><Relationship Id="rId21" Type="http://schemas.openxmlformats.org/officeDocument/2006/relationships/customXml" Target="../ink/ink105.xml"/><Relationship Id="rId7" Type="http://schemas.openxmlformats.org/officeDocument/2006/relationships/image" Target="NULL"/><Relationship Id="rId12" Type="http://schemas.openxmlformats.org/officeDocument/2006/relationships/image" Target="../media/image372.png"/><Relationship Id="rId17" Type="http://schemas.openxmlformats.org/officeDocument/2006/relationships/customXml" Target="../ink/ink103.xml"/><Relationship Id="rId25" Type="http://schemas.openxmlformats.org/officeDocument/2006/relationships/customXml" Target="../ink/ink107.xml"/><Relationship Id="rId2" Type="http://schemas.openxmlformats.org/officeDocument/2006/relationships/image" Target="NULL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../media/image341.png"/><Relationship Id="rId24" Type="http://schemas.openxmlformats.org/officeDocument/2006/relationships/image" Target="../media/image100.png"/><Relationship Id="rId15" Type="http://schemas.openxmlformats.org/officeDocument/2006/relationships/image" Target="../media/image40.png"/><Relationship Id="rId23" Type="http://schemas.openxmlformats.org/officeDocument/2006/relationships/customXml" Target="../ink/ink106.xml"/><Relationship Id="rId10" Type="http://schemas.openxmlformats.org/officeDocument/2006/relationships/image" Target="../media/image33.png"/><Relationship Id="rId19" Type="http://schemas.openxmlformats.org/officeDocument/2006/relationships/customXml" Target="../ink/ink104.xml"/><Relationship Id="rId4" Type="http://schemas.openxmlformats.org/officeDocument/2006/relationships/image" Target="NULL"/><Relationship Id="rId9" Type="http://schemas.openxmlformats.org/officeDocument/2006/relationships/image" Target="../media/image322.png"/><Relationship Id="rId14" Type="http://schemas.openxmlformats.org/officeDocument/2006/relationships/image" Target="../media/image390.png"/><Relationship Id="rId22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customXml" Target="../ink/ink109.xm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100.png"/><Relationship Id="rId2" Type="http://schemas.openxmlformats.org/officeDocument/2006/relationships/image" Target="NUL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11" Type="http://schemas.openxmlformats.org/officeDocument/2006/relationships/customXml" Target="../ink/ink108.xml"/><Relationship Id="rId15" Type="http://schemas.openxmlformats.org/officeDocument/2006/relationships/image" Target="../media/image111.png"/><Relationship Id="rId10" Type="http://schemas.openxmlformats.org/officeDocument/2006/relationships/image" Target="../media/image41.png"/><Relationship Id="rId9" Type="http://schemas.openxmlformats.org/officeDocument/2006/relationships/image" Target="../media/image40.png"/><Relationship Id="rId1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1131.png"/><Relationship Id="rId7" Type="http://schemas.openxmlformats.org/officeDocument/2006/relationships/image" Target="../media/image136.png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321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11" Type="http://schemas.openxmlformats.org/officeDocument/2006/relationships/image" Target="NULL"/><Relationship Id="rId5" Type="http://schemas.openxmlformats.org/officeDocument/2006/relationships/image" Target="../media/image125.png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../media/image118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../media/image33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20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8" Type="http://schemas.openxmlformats.org/officeDocument/2006/relationships/image" Target="../media/image139.png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../media/image58.png"/><Relationship Id="rId27" Type="http://schemas.openxmlformats.org/officeDocument/2006/relationships/image" Target="NUL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30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2.xm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jpg"/><Relationship Id="rId11" Type="http://schemas.openxmlformats.org/officeDocument/2006/relationships/image" Target="NULL"/><Relationship Id="rId5" Type="http://schemas.openxmlformats.org/officeDocument/2006/relationships/image" Target="../media/image77.png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22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부제목 2">
            <a:extLst>
              <a:ext uri="{FF2B5EF4-FFF2-40B4-BE49-F238E27FC236}">
                <a16:creationId xmlns:a16="http://schemas.microsoft.com/office/drawing/2014/main" id="{74E36080-546D-4438-9E46-B8F29F61D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6322" y="4270743"/>
            <a:ext cx="3431356" cy="1333494"/>
          </a:xfrm>
        </p:spPr>
        <p:txBody>
          <a:bodyPr>
            <a:normAutofit/>
          </a:bodyPr>
          <a:lstStyle/>
          <a:p>
            <a:r>
              <a:rPr lang="en-US" altLang="ko-KR" sz="20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Jeju</a:t>
            </a:r>
            <a:r>
              <a:rPr lang="en-US" altLang="ko-KR" sz="2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National University</a:t>
            </a:r>
          </a:p>
          <a:p>
            <a:r>
              <a:rPr lang="en-US" altLang="ko-KR" sz="2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Yungcheol Byun</a:t>
            </a:r>
            <a:endParaRPr lang="ko-KR" altLang="en-US" sz="20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8545C2D-FF21-4DAA-8650-7894FA2D3E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53764"/>
            <a:ext cx="7772400" cy="71924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AI and </a:t>
            </a:r>
            <a:r>
              <a:rPr lang="en-US" altLang="ko-KR" sz="2800" dirty="0">
                <a:solidFill>
                  <a:srgbClr val="FFC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Deep Learning</a:t>
            </a:r>
            <a:endParaRPr lang="ko-KR" altLang="en-US" sz="2800" dirty="0">
              <a:solidFill>
                <a:srgbClr val="FFC0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8DDEB-73B3-4704-AE0F-54EE8186F756}"/>
              </a:ext>
            </a:extLst>
          </p:cNvPr>
          <p:cNvSpPr/>
          <p:nvPr/>
        </p:nvSpPr>
        <p:spPr>
          <a:xfrm>
            <a:off x="1593517" y="2202536"/>
            <a:ext cx="5957015" cy="13991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altLang="ko-KR" sz="4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Linear Regression &amp;</a:t>
            </a:r>
          </a:p>
          <a:p>
            <a:pPr algn="ctr">
              <a:lnSpc>
                <a:spcPts val="5000"/>
              </a:lnSpc>
            </a:pPr>
            <a:r>
              <a:rPr lang="en-US" altLang="ko-KR" sz="4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Back-propagation</a:t>
            </a:r>
            <a:endParaRPr lang="ko-KR" altLang="en-US" sz="4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887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9218858-549D-4226-8D89-7DEAD04C2D0C}"/>
              </a:ext>
            </a:extLst>
          </p:cNvPr>
          <p:cNvGrpSpPr/>
          <p:nvPr/>
        </p:nvGrpSpPr>
        <p:grpSpPr>
          <a:xfrm>
            <a:off x="2165350" y="1910254"/>
            <a:ext cx="4813299" cy="3690446"/>
            <a:chOff x="1388347" y="633040"/>
            <a:chExt cx="6993653" cy="5591919"/>
          </a:xfrm>
        </p:grpSpPr>
        <p:pic>
          <p:nvPicPr>
            <p:cNvPr id="5" name="그림 4" descr="하늘, 개체, 물건, 안테나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5C8F07BB-102F-44C1-A3E1-2DA3F5DF6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347" y="633040"/>
              <a:ext cx="6993653" cy="55919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57B5EC0-5540-4510-9CAB-B282D9B6BBBD}"/>
                    </a:ext>
                  </a:extLst>
                </p:cNvPr>
                <p:cNvSpPr txBox="1"/>
                <p:nvPr/>
              </p:nvSpPr>
              <p:spPr>
                <a:xfrm>
                  <a:off x="2887776" y="658069"/>
                  <a:ext cx="357010" cy="559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 sz="1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57B5EC0-5540-4510-9CAB-B282D9B6B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7776" y="658069"/>
                  <a:ext cx="357010" cy="559627"/>
                </a:xfrm>
                <a:prstGeom prst="rect">
                  <a:avLst/>
                </a:prstGeom>
                <a:blipFill>
                  <a:blip r:embed="rId4"/>
                  <a:stretch>
                    <a:fillRect l="-29268" r="-26829" b="-65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FE42D6F-208F-4019-B513-21C14A91F48B}"/>
                    </a:ext>
                  </a:extLst>
                </p:cNvPr>
                <p:cNvSpPr txBox="1"/>
                <p:nvPr/>
              </p:nvSpPr>
              <p:spPr>
                <a:xfrm>
                  <a:off x="7061910" y="4497172"/>
                  <a:ext cx="411792" cy="6528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FE42D6F-208F-4019-B513-21C14A91F4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1910" y="4497172"/>
                  <a:ext cx="411792" cy="6528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DA54CCD-99B4-480E-87D8-F4BDBF37344B}"/>
                    </a:ext>
                  </a:extLst>
                </p:cNvPr>
                <p:cNvSpPr txBox="1"/>
                <p:nvPr/>
              </p:nvSpPr>
              <p:spPr>
                <a:xfrm>
                  <a:off x="5874805" y="1040398"/>
                  <a:ext cx="1436427" cy="559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DA54CCD-99B4-480E-87D8-F4BDBF373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4805" y="1040398"/>
                  <a:ext cx="1436427" cy="559627"/>
                </a:xfrm>
                <a:prstGeom prst="rect">
                  <a:avLst/>
                </a:prstGeom>
                <a:blipFill>
                  <a:blip r:embed="rId6"/>
                  <a:stretch>
                    <a:fillRect l="-7407" r="-3086" b="-65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44BB963-D8EA-455E-9758-0353F0409908}"/>
                </a:ext>
              </a:extLst>
            </p:cNvPr>
            <p:cNvSpPr/>
            <p:nvPr/>
          </p:nvSpPr>
          <p:spPr>
            <a:xfrm>
              <a:off x="6537604" y="5210445"/>
              <a:ext cx="948426" cy="5596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Hour</a:t>
              </a:r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5C6231-239F-465E-ADEA-B68B995C1338}"/>
                </a:ext>
              </a:extLst>
            </p:cNvPr>
            <p:cNvSpPr/>
            <p:nvPr/>
          </p:nvSpPr>
          <p:spPr>
            <a:xfrm>
              <a:off x="1876717" y="1040398"/>
              <a:ext cx="1038796" cy="5596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Wage</a:t>
              </a:r>
              <a:endParaRPr lang="ko-KR" altLang="en-US" dirty="0"/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EB0FDF8D-5CB3-4273-86E2-BEFF4CE65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3297"/>
            <a:ext cx="7886700" cy="103550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www.</a:t>
            </a:r>
            <a:r>
              <a:rPr lang="en-US" altLang="ko-KR" dirty="0">
                <a:solidFill>
                  <a:schemeClr val="accent2"/>
                </a:solidFill>
              </a:rPr>
              <a:t>desmos</a:t>
            </a:r>
            <a:r>
              <a:rPr lang="en-US" altLang="ko-KR" dirty="0">
                <a:solidFill>
                  <a:schemeClr val="bg1"/>
                </a:solidFill>
              </a:rPr>
              <a:t>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075159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51D558-D663-4FCB-9C80-D4881264569A}"/>
                  </a:ext>
                </a:extLst>
              </p:cNvPr>
              <p:cNvSpPr txBox="1"/>
              <p:nvPr/>
            </p:nvSpPr>
            <p:spPr>
              <a:xfrm>
                <a:off x="3170526" y="2318994"/>
                <a:ext cx="280294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60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6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6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6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60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51D558-D663-4FCB-9C80-D48812645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526" y="2318994"/>
                <a:ext cx="2802947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31218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FE816D8-ECBF-4D78-9B7C-28181021EBBD}"/>
              </a:ext>
            </a:extLst>
          </p:cNvPr>
          <p:cNvGrpSpPr/>
          <p:nvPr/>
        </p:nvGrpSpPr>
        <p:grpSpPr>
          <a:xfrm>
            <a:off x="2062022" y="1757680"/>
            <a:ext cx="5243863" cy="956444"/>
            <a:chOff x="2598353" y="1524777"/>
            <a:chExt cx="5243863" cy="95644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026EFEE-FA9C-4D7F-8364-82A4AC1EB392}"/>
                </a:ext>
              </a:extLst>
            </p:cNvPr>
            <p:cNvSpPr/>
            <p:nvPr/>
          </p:nvSpPr>
          <p:spPr>
            <a:xfrm>
              <a:off x="4418251" y="1680109"/>
              <a:ext cx="801112" cy="80111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DC2E6DA-1EDF-46CE-9C87-3F94B0DE8403}"/>
                </a:ext>
              </a:extLst>
            </p:cNvPr>
            <p:cNvCxnSpPr>
              <a:cxnSpLocks/>
              <a:stCxn id="9" idx="6"/>
              <a:endCxn id="4" idx="2"/>
            </p:cNvCxnSpPr>
            <p:nvPr/>
          </p:nvCxnSpPr>
          <p:spPr>
            <a:xfrm>
              <a:off x="3284557" y="2080665"/>
              <a:ext cx="11336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0F52044-A199-40C8-A5BA-FCC9EB68850D}"/>
                </a:ext>
              </a:extLst>
            </p:cNvPr>
            <p:cNvCxnSpPr/>
            <p:nvPr/>
          </p:nvCxnSpPr>
          <p:spPr>
            <a:xfrm>
              <a:off x="5219363" y="2080665"/>
              <a:ext cx="10762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F390212-8D12-4ED5-B6F4-7E6A3563F4DC}"/>
                    </a:ext>
                  </a:extLst>
                </p:cNvPr>
                <p:cNvSpPr/>
                <p:nvPr/>
              </p:nvSpPr>
              <p:spPr>
                <a:xfrm>
                  <a:off x="3583785" y="1524777"/>
                  <a:ext cx="54143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F390212-8D12-4ED5-B6F4-7E6A3563F4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3785" y="1524777"/>
                  <a:ext cx="541430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EB6A9AAD-B8A7-4D9D-8450-32C05E2EF103}"/>
                    </a:ext>
                  </a:extLst>
                </p:cNvPr>
                <p:cNvSpPr/>
                <p:nvPr/>
              </p:nvSpPr>
              <p:spPr>
                <a:xfrm>
                  <a:off x="6262360" y="1802333"/>
                  <a:ext cx="157985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2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32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sz="3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3200" dirty="0"/>
                </a:p>
              </p:txBody>
            </p:sp>
          </mc:Choice>
          <mc:Fallback xmlns="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EB6A9AAD-B8A7-4D9D-8450-32C05E2EF1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360" y="1802333"/>
                  <a:ext cx="1579856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EC3BE01-324E-4C8A-A497-2F6DBE6D6680}"/>
                </a:ext>
              </a:extLst>
            </p:cNvPr>
            <p:cNvSpPr/>
            <p:nvPr/>
          </p:nvSpPr>
          <p:spPr>
            <a:xfrm>
              <a:off x="2598353" y="1711333"/>
              <a:ext cx="686204" cy="73866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5F9A0B15-322E-408C-A3DD-7F327A936297}"/>
                    </a:ext>
                  </a:extLst>
                </p:cNvPr>
                <p:cNvSpPr/>
                <p:nvPr/>
              </p:nvSpPr>
              <p:spPr>
                <a:xfrm>
                  <a:off x="2703003" y="1750919"/>
                  <a:ext cx="508088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3200" dirty="0"/>
                </a:p>
              </p:txBody>
            </p:sp>
          </mc:Choice>
          <mc:Fallback xmlns="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5F9A0B15-322E-408C-A3DD-7F327A9362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3003" y="1750919"/>
                  <a:ext cx="508088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DBBB4B1-C10C-4FF7-8D2D-0A014C7C61AB}"/>
                  </a:ext>
                </a:extLst>
              </p:cNvPr>
              <p:cNvSpPr/>
              <p:nvPr/>
            </p:nvSpPr>
            <p:spPr>
              <a:xfrm>
                <a:off x="3811543" y="3049420"/>
                <a:ext cx="3494342" cy="21698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3050" indent="-273050">
                  <a:lnSpc>
                    <a:spcPts val="3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2800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ko-KR" sz="2800" spc="-100" dirty="0">
                    <a:latin typeface="+mj-lt"/>
                  </a:rPr>
                  <a:t>: Neuro-transmitter</a:t>
                </a:r>
              </a:p>
              <a:p>
                <a:pPr marL="273050" indent="-273050">
                  <a:lnSpc>
                    <a:spcPts val="3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2800" spc="-100" dirty="0">
                    <a:latin typeface="+mj-lt"/>
                  </a:rPr>
                  <a:t>if large / if small / if not exists (rotation)</a:t>
                </a:r>
              </a:p>
              <a:p>
                <a:pPr marL="273050" indent="-273050">
                  <a:lnSpc>
                    <a:spcPts val="3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2800" spc="-100" dirty="0">
                    <a:latin typeface="+mj-lt"/>
                  </a:rPr>
                  <a:t>A neuron represents    </a:t>
                </a:r>
                <a:r>
                  <a:rPr lang="en-US" altLang="ko-KR" sz="2800" spc="-100" dirty="0">
                    <a:solidFill>
                      <a:srgbClr val="FFFF00"/>
                    </a:solidFill>
                    <a:latin typeface="+mj-lt"/>
                  </a:rPr>
                  <a:t>a linear</a:t>
                </a:r>
                <a:r>
                  <a:rPr lang="ko-KR" altLang="en-US" sz="2800" spc="-100" dirty="0">
                    <a:solidFill>
                      <a:srgbClr val="FFFF00"/>
                    </a:solidFill>
                    <a:latin typeface="+mj-lt"/>
                  </a:rPr>
                  <a:t> </a:t>
                </a:r>
                <a:r>
                  <a:rPr lang="en-US" altLang="ko-KR" sz="2800" spc="-100" dirty="0">
                    <a:solidFill>
                      <a:srgbClr val="FFFF00"/>
                    </a:solidFill>
                    <a:latin typeface="+mj-lt"/>
                  </a:rPr>
                  <a:t>regression</a:t>
                </a:r>
              </a:p>
            </p:txBody>
          </p:sp>
        </mc:Choice>
        <mc:Fallback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DBBB4B1-C10C-4FF7-8D2D-0A014C7C6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543" y="3049420"/>
                <a:ext cx="3494342" cy="2169825"/>
              </a:xfrm>
              <a:prstGeom prst="rect">
                <a:avLst/>
              </a:prstGeom>
              <a:blipFill>
                <a:blip r:embed="rId5"/>
                <a:stretch>
                  <a:fillRect l="-3141" t="-4775" r="-3141" b="-70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제목 1">
            <a:extLst>
              <a:ext uri="{FF2B5EF4-FFF2-40B4-BE49-F238E27FC236}">
                <a16:creationId xmlns:a16="http://schemas.microsoft.com/office/drawing/2014/main" id="{34D30BC6-201E-46B3-986C-2FE57D2DF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22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Neuron and regression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3B4A053-30E1-46A8-9CFA-BB5A6361267A}"/>
              </a:ext>
            </a:extLst>
          </p:cNvPr>
          <p:cNvGrpSpPr/>
          <p:nvPr/>
        </p:nvGrpSpPr>
        <p:grpSpPr>
          <a:xfrm>
            <a:off x="3238827" y="2244543"/>
            <a:ext cx="124519" cy="152812"/>
            <a:chOff x="2780606" y="4523908"/>
            <a:chExt cx="124519" cy="152812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F8945BF-3FE9-4E29-A7F8-1948AFA564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0606" y="4527083"/>
              <a:ext cx="83244" cy="14963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DF47F07-640A-4023-B645-693DCA64E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881" y="4523908"/>
              <a:ext cx="83244" cy="14963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F839E4F-46D3-4C22-9F59-9EC9575B25E9}"/>
              </a:ext>
            </a:extLst>
          </p:cNvPr>
          <p:cNvGrpSpPr/>
          <p:nvPr/>
        </p:nvGrpSpPr>
        <p:grpSpPr>
          <a:xfrm>
            <a:off x="2164135" y="2434457"/>
            <a:ext cx="1364795" cy="1512649"/>
            <a:chOff x="2445147" y="1523809"/>
            <a:chExt cx="2146951" cy="237953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3200D52-D990-43FF-A2CC-35859660D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5147" y="2443211"/>
              <a:ext cx="2146951" cy="1460136"/>
            </a:xfrm>
            <a:prstGeom prst="rect">
              <a:avLst/>
            </a:prstGeom>
          </p:spPr>
        </p:pic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19085681-EFEB-47FE-B971-919B1D2453D1}"/>
                </a:ext>
              </a:extLst>
            </p:cNvPr>
            <p:cNvCxnSpPr>
              <a:cxnSpLocks/>
              <a:endCxn id="23" idx="7"/>
            </p:cNvCxnSpPr>
            <p:nvPr/>
          </p:nvCxnSpPr>
          <p:spPr>
            <a:xfrm flipH="1">
              <a:off x="3613397" y="1523809"/>
              <a:ext cx="522343" cy="1240798"/>
            </a:xfrm>
            <a:prstGeom prst="straightConnector1">
              <a:avLst/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58B4184-08E3-4540-AD64-A4121A7EBF66}"/>
                </a:ext>
              </a:extLst>
            </p:cNvPr>
            <p:cNvSpPr/>
            <p:nvPr/>
          </p:nvSpPr>
          <p:spPr>
            <a:xfrm rot="21144591">
              <a:off x="3092036" y="2656348"/>
              <a:ext cx="664177" cy="931333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020221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FD9D3-6FB5-466A-8DF3-85665AC20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293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Hypothesis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D74E67-44A8-4283-B8DE-1877BE969983}"/>
                  </a:ext>
                </a:extLst>
              </p:cNvPr>
              <p:cNvSpPr txBox="1"/>
              <p:nvPr/>
            </p:nvSpPr>
            <p:spPr>
              <a:xfrm>
                <a:off x="1812757" y="1196456"/>
                <a:ext cx="209442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D74E67-44A8-4283-B8DE-1877BE969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757" y="1196456"/>
                <a:ext cx="2094420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B4BB7-ED4A-4681-8ED1-8C162A5EF850}"/>
                  </a:ext>
                </a:extLst>
              </p:cNvPr>
              <p:cNvSpPr txBox="1"/>
              <p:nvPr/>
            </p:nvSpPr>
            <p:spPr>
              <a:xfrm>
                <a:off x="1812757" y="1811693"/>
                <a:ext cx="317336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B4BB7-ED4A-4681-8ED1-8C162A5EF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757" y="1811693"/>
                <a:ext cx="3173368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073EEA9-3EF4-4182-97D3-812B67ABB8A5}"/>
                  </a:ext>
                </a:extLst>
              </p:cNvPr>
              <p:cNvSpPr/>
              <p:nvPr/>
            </p:nvSpPr>
            <p:spPr>
              <a:xfrm>
                <a:off x="1813467" y="2708126"/>
                <a:ext cx="6456238" cy="32470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3050" indent="-273050">
                  <a:lnSpc>
                    <a:spcPts val="35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latin typeface="+mj-lt"/>
                  </a:rPr>
                  <a:t>An answer by a neuron</a:t>
                </a:r>
              </a:p>
              <a:p>
                <a:pPr marL="273050" indent="-273050">
                  <a:lnSpc>
                    <a:spcPts val="35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4000" i="1" spc="-100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sz="3200" spc="-100" dirty="0" err="1">
                    <a:latin typeface="+mj-lt"/>
                  </a:rPr>
                  <a:t>ypothesis</a:t>
                </a:r>
                <a:r>
                  <a:rPr lang="en-US" altLang="ko-KR" sz="3200" spc="-100" dirty="0">
                    <a:latin typeface="+mj-lt"/>
                  </a:rPr>
                  <a:t> : </a:t>
                </a:r>
                <a:r>
                  <a:rPr lang="ko-KR" altLang="ko-KR" sz="3200" spc="-100" dirty="0" err="1">
                    <a:latin typeface="+mj-lt"/>
                  </a:rPr>
                  <a:t>a</a:t>
                </a:r>
                <a:r>
                  <a:rPr lang="ko-KR" altLang="ko-KR" sz="3200" spc="-100" dirty="0">
                    <a:latin typeface="+mj-lt"/>
                  </a:rPr>
                  <a:t> </a:t>
                </a:r>
                <a:r>
                  <a:rPr lang="ko-KR" altLang="ko-KR" sz="3200" spc="-100" dirty="0" err="1">
                    <a:latin typeface="+mj-lt"/>
                  </a:rPr>
                  <a:t>proposed</a:t>
                </a:r>
                <a:r>
                  <a:rPr lang="ko-KR" altLang="ko-KR" sz="3200" spc="-100" dirty="0">
                    <a:latin typeface="+mj-lt"/>
                  </a:rPr>
                  <a:t> </a:t>
                </a:r>
                <a:r>
                  <a:rPr lang="ko-KR" altLang="ko-KR" sz="3200" spc="-100" dirty="0" err="1">
                    <a:latin typeface="+mj-lt"/>
                  </a:rPr>
                  <a:t>explanation</a:t>
                </a:r>
                <a:r>
                  <a:rPr lang="ko-KR" altLang="ko-KR" sz="3200" spc="-100" dirty="0">
                    <a:latin typeface="+mj-lt"/>
                  </a:rPr>
                  <a:t> </a:t>
                </a:r>
                <a:r>
                  <a:rPr lang="ko-KR" altLang="ko-KR" sz="3200" spc="-100" dirty="0" err="1">
                    <a:latin typeface="+mj-lt"/>
                  </a:rPr>
                  <a:t>for</a:t>
                </a:r>
                <a:r>
                  <a:rPr lang="ko-KR" altLang="ko-KR" sz="3200" spc="-100" dirty="0">
                    <a:latin typeface="+mj-lt"/>
                  </a:rPr>
                  <a:t> </a:t>
                </a:r>
                <a:r>
                  <a:rPr lang="ko-KR" altLang="ko-KR" sz="3200" spc="-100" dirty="0" err="1">
                    <a:latin typeface="+mj-lt"/>
                  </a:rPr>
                  <a:t>a</a:t>
                </a:r>
                <a:r>
                  <a:rPr lang="ko-KR" altLang="ko-KR" sz="3200" spc="-100" dirty="0">
                    <a:latin typeface="+mj-lt"/>
                  </a:rPr>
                  <a:t> </a:t>
                </a:r>
                <a:r>
                  <a:rPr lang="ko-KR" altLang="ko-KR" sz="3200" spc="-100" dirty="0" err="1">
                    <a:latin typeface="+mj-lt"/>
                  </a:rPr>
                  <a:t>phenomenon</a:t>
                </a:r>
                <a:r>
                  <a:rPr lang="en-US" altLang="ko-KR" sz="3200" spc="-100" dirty="0">
                    <a:latin typeface="+mj-lt"/>
                  </a:rPr>
                  <a:t> (a regression)</a:t>
                </a:r>
                <a:r>
                  <a:rPr lang="ko-KR" altLang="ko-KR" sz="3200" spc="-100" dirty="0">
                    <a:latin typeface="+mj-lt"/>
                  </a:rPr>
                  <a:t>.</a:t>
                </a:r>
                <a:endParaRPr lang="en-US" altLang="ko-KR" sz="3200" spc="-100" dirty="0">
                  <a:latin typeface="+mj-lt"/>
                </a:endParaRPr>
              </a:p>
              <a:p>
                <a:pPr marL="273050" indent="-273050">
                  <a:lnSpc>
                    <a:spcPts val="35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200" spc="-100" dirty="0">
                    <a:latin typeface="+mj-lt"/>
                  </a:rPr>
                  <a:t>Not proved yet, but it can represents the regression after updating</a:t>
                </a:r>
                <a:r>
                  <a:rPr lang="ko-KR" altLang="en-US" sz="3200" spc="-1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i="1" spc="-1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3200" spc="-100" dirty="0">
                    <a:latin typeface="+mj-lt"/>
                  </a:rPr>
                  <a:t>. </a:t>
                </a:r>
              </a:p>
              <a:p>
                <a:pPr marL="273050" indent="-273050">
                  <a:lnSpc>
                    <a:spcPts val="35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32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3200" spc="-100" dirty="0">
                    <a:latin typeface="+mj-lt"/>
                  </a:rPr>
                  <a:t>? for better linear regression</a:t>
                </a:r>
              </a:p>
            </p:txBody>
          </p:sp>
        </mc:Choice>
        <mc:Fallback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073EEA9-3EF4-4182-97D3-812B67ABB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467" y="2708126"/>
                <a:ext cx="6456238" cy="3247043"/>
              </a:xfrm>
              <a:prstGeom prst="rect">
                <a:avLst/>
              </a:prstGeom>
              <a:blipFill>
                <a:blip r:embed="rId5"/>
                <a:stretch>
                  <a:fillRect l="-2170" t="-3752" b="-52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47A28BA2-96AE-4FB2-801B-ADF76C2F3F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5" y="3429000"/>
            <a:ext cx="852932" cy="77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3506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40CBEF8-81D4-496C-B7F9-ECA03460CB7D}"/>
              </a:ext>
            </a:extLst>
          </p:cNvPr>
          <p:cNvGrpSpPr/>
          <p:nvPr/>
        </p:nvGrpSpPr>
        <p:grpSpPr>
          <a:xfrm>
            <a:off x="2598353" y="2364239"/>
            <a:ext cx="4222516" cy="1857556"/>
            <a:chOff x="2598353" y="2408129"/>
            <a:chExt cx="4222516" cy="185755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BE7A4EA-78DF-4005-857F-E89C90A00D68}"/>
                </a:ext>
              </a:extLst>
            </p:cNvPr>
            <p:cNvGrpSpPr/>
            <p:nvPr/>
          </p:nvGrpSpPr>
          <p:grpSpPr>
            <a:xfrm>
              <a:off x="2598353" y="2408129"/>
              <a:ext cx="4222516" cy="876840"/>
              <a:chOff x="2598353" y="1604381"/>
              <a:chExt cx="4222516" cy="876840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539C3E52-5858-4D7A-8526-0D93EAD67493}"/>
                  </a:ext>
                </a:extLst>
              </p:cNvPr>
              <p:cNvSpPr/>
              <p:nvPr/>
            </p:nvSpPr>
            <p:spPr>
              <a:xfrm>
                <a:off x="4418251" y="1680109"/>
                <a:ext cx="801112" cy="80111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17F922D4-AA54-436E-A96E-06576609E12A}"/>
                  </a:ext>
                </a:extLst>
              </p:cNvPr>
              <p:cNvCxnSpPr>
                <a:cxnSpLocks/>
                <a:stCxn id="22" idx="6"/>
                <a:endCxn id="17" idx="2"/>
              </p:cNvCxnSpPr>
              <p:nvPr/>
            </p:nvCxnSpPr>
            <p:spPr>
              <a:xfrm>
                <a:off x="3284557" y="2080665"/>
                <a:ext cx="113369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AB374473-C544-4D36-9101-5C364882CDC7}"/>
                  </a:ext>
                </a:extLst>
              </p:cNvPr>
              <p:cNvCxnSpPr/>
              <p:nvPr/>
            </p:nvCxnSpPr>
            <p:spPr>
              <a:xfrm>
                <a:off x="5219363" y="2080665"/>
                <a:ext cx="10762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D527731D-2830-4D3A-8AFA-2AC4E8C004A1}"/>
                      </a:ext>
                    </a:extLst>
                  </p:cNvPr>
                  <p:cNvSpPr/>
                  <p:nvPr/>
                </p:nvSpPr>
                <p:spPr>
                  <a:xfrm>
                    <a:off x="3605557" y="1604381"/>
                    <a:ext cx="49026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ko-KR" altLang="en-US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D527731D-2830-4D3A-8AFA-2AC4E8C004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5557" y="1604381"/>
                    <a:ext cx="490262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0E5F956C-E6A1-4E41-A424-6AB45FC52C08}"/>
                      </a:ext>
                    </a:extLst>
                  </p:cNvPr>
                  <p:cNvSpPr/>
                  <p:nvPr/>
                </p:nvSpPr>
                <p:spPr>
                  <a:xfrm>
                    <a:off x="6308613" y="1770091"/>
                    <a:ext cx="512256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32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ko-KR" altLang="en-US" sz="32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0E5F956C-E6A1-4E41-A424-6AB45FC52C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8613" y="1770091"/>
                    <a:ext cx="512256" cy="58477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0B6E635-14CF-4148-876A-F13385CB1322}"/>
                  </a:ext>
                </a:extLst>
              </p:cNvPr>
              <p:cNvSpPr/>
              <p:nvPr/>
            </p:nvSpPr>
            <p:spPr>
              <a:xfrm>
                <a:off x="2598353" y="1711333"/>
                <a:ext cx="686204" cy="73866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BCD8B7CB-9FE8-4695-94CB-F75F122CBDAC}"/>
                      </a:ext>
                    </a:extLst>
                  </p:cNvPr>
                  <p:cNvSpPr/>
                  <p:nvPr/>
                </p:nvSpPr>
                <p:spPr>
                  <a:xfrm>
                    <a:off x="2677031" y="1750919"/>
                    <a:ext cx="508088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sz="3200" dirty="0"/>
                  </a:p>
                </p:txBody>
              </p:sp>
            </mc:Choice>
            <mc:Fallback xmlns=""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BCD8B7CB-9FE8-4695-94CB-F75F122CBD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7031" y="1750919"/>
                    <a:ext cx="508088" cy="58477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A27B5BE0-6B76-44D0-BAB5-261872ECBAAA}"/>
                  </a:ext>
                </a:extLst>
              </p:cNvPr>
              <p:cNvGrpSpPr/>
              <p:nvPr/>
            </p:nvGrpSpPr>
            <p:grpSpPr>
              <a:xfrm>
                <a:off x="3780212" y="2007526"/>
                <a:ext cx="121344" cy="159162"/>
                <a:chOff x="2812356" y="4523908"/>
                <a:chExt cx="121344" cy="159162"/>
              </a:xfrm>
            </p:grpSpPr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8BD5AC26-782D-4ED4-A3EF-53DB4D3114F8}"/>
                    </a:ext>
                  </a:extLst>
                </p:cNvPr>
                <p:cNvCxnSpPr/>
                <p:nvPr/>
              </p:nvCxnSpPr>
              <p:spPr>
                <a:xfrm>
                  <a:off x="2812356" y="4523908"/>
                  <a:ext cx="83244" cy="149637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2F0211F7-51A5-4480-9CA8-12B1B2FF1F67}"/>
                    </a:ext>
                  </a:extLst>
                </p:cNvPr>
                <p:cNvCxnSpPr/>
                <p:nvPr/>
              </p:nvCxnSpPr>
              <p:spPr>
                <a:xfrm>
                  <a:off x="2850456" y="4533433"/>
                  <a:ext cx="83244" cy="149637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116F7A3-6BB9-444D-BD92-56862EB92382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V="1">
              <a:off x="3801252" y="3167649"/>
              <a:ext cx="734319" cy="7579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755E2E34-8745-4907-8D74-ED6EC0D412BE}"/>
                    </a:ext>
                  </a:extLst>
                </p:cNvPr>
                <p:cNvSpPr/>
                <p:nvPr/>
              </p:nvSpPr>
              <p:spPr>
                <a:xfrm>
                  <a:off x="3420613" y="3804020"/>
                  <a:ext cx="42704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755E2E34-8745-4907-8D74-ED6EC0D412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0613" y="3804020"/>
                  <a:ext cx="42704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FBDD445-D72E-4C2D-A834-6D7AB0820A3E}"/>
                </a:ext>
              </a:extLst>
            </p:cNvPr>
            <p:cNvSpPr/>
            <p:nvPr/>
          </p:nvSpPr>
          <p:spPr>
            <a:xfrm>
              <a:off x="4606011" y="2534197"/>
              <a:ext cx="41710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ko-KR" sz="4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Σ</a:t>
              </a:r>
              <a:endParaRPr lang="ko-KR" altLang="en-US" sz="4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제목 1">
                <a:extLst>
                  <a:ext uri="{FF2B5EF4-FFF2-40B4-BE49-F238E27FC236}">
                    <a16:creationId xmlns:a16="http://schemas.microsoft.com/office/drawing/2014/main" id="{5BD61D1E-2F6F-4805-AD1F-988B94B8B9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793297"/>
                <a:ext cx="78867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800" kern="120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defRPr>
                </a:lvl1pPr>
              </a:lstStyle>
              <a:p>
                <a:r>
                  <a:rPr lang="en-US" altLang="ko-KR" dirty="0"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The role of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dirty="0"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 </a:t>
                </a:r>
                <a:r>
                  <a:rPr lang="en-US" altLang="ko-KR" dirty="0"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and</a:t>
                </a:r>
                <a:r>
                  <a:rPr lang="ko-KR" altLang="en-US" dirty="0"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dirty="0"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39" name="제목 1">
                <a:extLst>
                  <a:ext uri="{FF2B5EF4-FFF2-40B4-BE49-F238E27FC236}">
                    <a16:creationId xmlns:a16="http://schemas.microsoft.com/office/drawing/2014/main" id="{5BD61D1E-2F6F-4805-AD1F-988B94B8B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793297"/>
                <a:ext cx="7886700" cy="1325563"/>
              </a:xfrm>
              <a:prstGeom prst="rect">
                <a:avLst/>
              </a:prstGeom>
              <a:blipFill>
                <a:blip r:embed="rId6"/>
                <a:stretch>
                  <a:fillRect l="-3478" b="-3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8A1933EB-F228-48C8-8F08-27EC1D928AD1}"/>
              </a:ext>
            </a:extLst>
          </p:cNvPr>
          <p:cNvSpPr/>
          <p:nvPr/>
        </p:nvSpPr>
        <p:spPr>
          <a:xfrm>
            <a:off x="6308613" y="3123759"/>
            <a:ext cx="22520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hypothesis,</a:t>
            </a:r>
          </a:p>
          <a:p>
            <a:r>
              <a:rPr lang="en-US" altLang="ko-KR" dirty="0"/>
              <a:t>an output of a neuron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C97482-5222-4290-BC69-3AEFEC2B65A9}"/>
                  </a:ext>
                </a:extLst>
              </p:cNvPr>
              <p:cNvSpPr txBox="1"/>
              <p:nvPr/>
            </p:nvSpPr>
            <p:spPr>
              <a:xfrm>
                <a:off x="2663657" y="4649692"/>
                <a:ext cx="317336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4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C97482-5222-4290-BC69-3AEFEC2B6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657" y="4649692"/>
                <a:ext cx="3173368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E266849-9E82-4CDF-90CD-1CD905FC6D74}"/>
              </a:ext>
            </a:extLst>
          </p:cNvPr>
          <p:cNvSpPr txBox="1"/>
          <p:nvPr/>
        </p:nvSpPr>
        <p:spPr>
          <a:xfrm rot="19016917">
            <a:off x="3232203" y="2079721"/>
            <a:ext cx="9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rotation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E960-79D2-4CF9-AA78-7034ED197B4D}"/>
              </a:ext>
            </a:extLst>
          </p:cNvPr>
          <p:cNvSpPr txBox="1"/>
          <p:nvPr/>
        </p:nvSpPr>
        <p:spPr>
          <a:xfrm>
            <a:off x="3232562" y="413505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shifting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118711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FC251E3-B1E6-4808-AF00-BD8CA03E15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706937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How to learn(update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FC251E3-B1E6-4808-AF00-BD8CA03E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706937"/>
                <a:ext cx="7886700" cy="1325563"/>
              </a:xfrm>
              <a:blipFill>
                <a:blip r:embed="rId3"/>
                <a:stretch>
                  <a:fillRect l="-3478" b="-4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D23EEE5-A67C-4444-B8C7-C252059F37A6}"/>
                  </a:ext>
                </a:extLst>
              </p:cNvPr>
              <p:cNvSpPr/>
              <p:nvPr/>
            </p:nvSpPr>
            <p:spPr>
              <a:xfrm>
                <a:off x="1008366" y="1872969"/>
                <a:ext cx="7297433" cy="3693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0363" indent="-360363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chemeClr val="accent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Scolding or blaming </a:t>
                </a:r>
                <a:r>
                  <a:rPr lang="en-US" altLang="ko-KR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neuron if it is  wrong</a:t>
                </a:r>
              </a:p>
              <a:p>
                <a:pPr marL="360363" indent="-360363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neuron gets stress and automatically updates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to answer well next time so that the </a:t>
                </a:r>
                <a:r>
                  <a:rPr lang="en-US" altLang="ko-KR" sz="3200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error(difference)</a:t>
                </a:r>
                <a:r>
                  <a:rPr lang="en-US" altLang="ko-KR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decreases. </a:t>
                </a:r>
              </a:p>
              <a:p>
                <a:pPr marL="360363" indent="-360363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How can we calculate the </a:t>
                </a:r>
                <a:r>
                  <a:rPr lang="en-US" altLang="ko-KR" sz="3200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error</a:t>
                </a:r>
                <a:r>
                  <a:rPr lang="en-US" altLang="ko-KR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?</a:t>
                </a: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D23EEE5-A67C-4444-B8C7-C252059F3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66" y="1872969"/>
                <a:ext cx="7297433" cy="3693319"/>
              </a:xfrm>
              <a:prstGeom prst="rect">
                <a:avLst/>
              </a:prstGeom>
              <a:blipFill>
                <a:blip r:embed="rId4"/>
                <a:stretch>
                  <a:fillRect l="-1921" t="-2145" b="-4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35873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FA7BD-E579-4E80-A151-4C6BA95D8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62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Error function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56544C-BFA4-4336-9B9A-CFAA891CD5FE}"/>
              </a:ext>
            </a:extLst>
          </p:cNvPr>
          <p:cNvGrpSpPr/>
          <p:nvPr/>
        </p:nvGrpSpPr>
        <p:grpSpPr>
          <a:xfrm>
            <a:off x="1840707" y="2733129"/>
            <a:ext cx="3697250" cy="950397"/>
            <a:chOff x="2598353" y="1530824"/>
            <a:chExt cx="3697250" cy="950397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765B5893-FCA7-44CE-832A-AD40D89E865C}"/>
                </a:ext>
              </a:extLst>
            </p:cNvPr>
            <p:cNvSpPr/>
            <p:nvPr/>
          </p:nvSpPr>
          <p:spPr>
            <a:xfrm>
              <a:off x="4418251" y="1680109"/>
              <a:ext cx="801112" cy="80111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D35E4C2-73B3-490C-AE0B-4679CD337276}"/>
                </a:ext>
              </a:extLst>
            </p:cNvPr>
            <p:cNvCxnSpPr>
              <a:cxnSpLocks/>
              <a:stCxn id="9" idx="6"/>
              <a:endCxn id="4" idx="2"/>
            </p:cNvCxnSpPr>
            <p:nvPr/>
          </p:nvCxnSpPr>
          <p:spPr>
            <a:xfrm>
              <a:off x="3284557" y="2080665"/>
              <a:ext cx="11336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7C423AF-2AA6-4967-88B6-2B18569D9588}"/>
                </a:ext>
              </a:extLst>
            </p:cNvPr>
            <p:cNvCxnSpPr/>
            <p:nvPr/>
          </p:nvCxnSpPr>
          <p:spPr>
            <a:xfrm>
              <a:off x="5219363" y="2080665"/>
              <a:ext cx="10762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8DC974B0-72AA-4319-8DFF-F32FEF6ED044}"/>
                    </a:ext>
                  </a:extLst>
                </p:cNvPr>
                <p:cNvSpPr/>
                <p:nvPr/>
              </p:nvSpPr>
              <p:spPr>
                <a:xfrm>
                  <a:off x="3605557" y="1530824"/>
                  <a:ext cx="54143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F390212-8D12-4ED5-B6F4-7E6A3563F4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5557" y="1530824"/>
                  <a:ext cx="54143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7728F97-8E85-4160-B75E-F720A0584699}"/>
                </a:ext>
              </a:extLst>
            </p:cNvPr>
            <p:cNvSpPr/>
            <p:nvPr/>
          </p:nvSpPr>
          <p:spPr>
            <a:xfrm>
              <a:off x="2598353" y="1711333"/>
              <a:ext cx="686204" cy="73866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B3CF9BE-A122-41C6-AB1A-2FEEA835A7C2}"/>
                </a:ext>
              </a:extLst>
            </p:cNvPr>
            <p:cNvGrpSpPr/>
            <p:nvPr/>
          </p:nvGrpSpPr>
          <p:grpSpPr>
            <a:xfrm>
              <a:off x="3780212" y="2008321"/>
              <a:ext cx="133249" cy="152017"/>
              <a:chOff x="2812356" y="4524703"/>
              <a:chExt cx="133249" cy="152017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05111131-2C6D-4FA7-8801-8AE0F37107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12356" y="4527083"/>
                <a:ext cx="83244" cy="14963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8E7D7C0C-A8B1-4AD5-A740-2B33020799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62361" y="4524703"/>
                <a:ext cx="83244" cy="14963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A225227-B951-479C-A26D-1C89F07CB990}"/>
                  </a:ext>
                </a:extLst>
              </p:cNvPr>
              <p:cNvSpPr/>
              <p:nvPr/>
            </p:nvSpPr>
            <p:spPr>
              <a:xfrm>
                <a:off x="5646518" y="2983300"/>
                <a:ext cx="51225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3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A225227-B951-479C-A26D-1C89F07CB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518" y="2983300"/>
                <a:ext cx="51225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EE4588B-4A52-43FA-9798-AD979501E19D}"/>
                  </a:ext>
                </a:extLst>
              </p:cNvPr>
              <p:cNvSpPr/>
              <p:nvPr/>
            </p:nvSpPr>
            <p:spPr>
              <a:xfrm>
                <a:off x="1966502" y="2983300"/>
                <a:ext cx="46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dirty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EE4588B-4A52-43FA-9798-AD979501E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02" y="2983300"/>
                <a:ext cx="4680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D72C66-DBC2-4112-9CE3-190F7D138289}"/>
              </a:ext>
            </a:extLst>
          </p:cNvPr>
          <p:cNvSpPr/>
          <p:nvPr/>
        </p:nvSpPr>
        <p:spPr>
          <a:xfrm>
            <a:off x="3405905" y="1929122"/>
            <a:ext cx="224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answer by a neuron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0D13F7-6494-4106-A986-751A2F9E4FCD}"/>
              </a:ext>
            </a:extLst>
          </p:cNvPr>
          <p:cNvSpPr/>
          <p:nvPr/>
        </p:nvSpPr>
        <p:spPr>
          <a:xfrm>
            <a:off x="6864939" y="2847071"/>
            <a:ext cx="1726215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ground truth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4AD46576-9A57-4C35-8C90-D88ADE6665C9}"/>
              </a:ext>
            </a:extLst>
          </p:cNvPr>
          <p:cNvSpPr/>
          <p:nvPr/>
        </p:nvSpPr>
        <p:spPr>
          <a:xfrm>
            <a:off x="4682285" y="2321448"/>
            <a:ext cx="1085773" cy="670560"/>
          </a:xfrm>
          <a:custGeom>
            <a:avLst/>
            <a:gdLst>
              <a:gd name="connsiteX0" fmla="*/ 0 w 1410789"/>
              <a:gd name="connsiteY0" fmla="*/ 0 h 670560"/>
              <a:gd name="connsiteX1" fmla="*/ 1140823 w 1410789"/>
              <a:gd name="connsiteY1" fmla="*/ 0 h 670560"/>
              <a:gd name="connsiteX2" fmla="*/ 1410789 w 1410789"/>
              <a:gd name="connsiteY2" fmla="*/ 67056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0789" h="670560">
                <a:moveTo>
                  <a:pt x="0" y="0"/>
                </a:moveTo>
                <a:lnTo>
                  <a:pt x="1140823" y="0"/>
                </a:lnTo>
                <a:lnTo>
                  <a:pt x="1410789" y="670560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B79E05E-2FF4-48D5-8FB6-358BBF8D4C41}"/>
                  </a:ext>
                </a:extLst>
              </p:cNvPr>
              <p:cNvSpPr txBox="1"/>
              <p:nvPr/>
            </p:nvSpPr>
            <p:spPr>
              <a:xfrm>
                <a:off x="4503496" y="3934546"/>
                <a:ext cx="78566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B79E05E-2FF4-48D5-8FB6-358BBF8D4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496" y="3934546"/>
                <a:ext cx="785664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CAA550-78D4-4AFE-93F4-699E2C1A3251}"/>
              </a:ext>
            </a:extLst>
          </p:cNvPr>
          <p:cNvSpPr/>
          <p:nvPr/>
        </p:nvSpPr>
        <p:spPr>
          <a:xfrm>
            <a:off x="5289345" y="4766908"/>
            <a:ext cx="2241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  <a:latin typeface="+mn-ea"/>
              </a:rPr>
              <a:t>Why absolute?</a:t>
            </a:r>
            <a:endParaRPr lang="ko-KR" altLang="en-US" sz="2400" dirty="0">
              <a:solidFill>
                <a:srgbClr val="FFFF0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1C40A4A-0056-4BFC-83E5-0DDFAD9EB181}"/>
                  </a:ext>
                </a:extLst>
              </p:cNvPr>
              <p:cNvSpPr/>
              <p:nvPr/>
            </p:nvSpPr>
            <p:spPr>
              <a:xfrm>
                <a:off x="5237589" y="3898525"/>
                <a:ext cx="18267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800" dirty="0"/>
                  <a:t>|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1C40A4A-0056-4BFC-83E5-0DDFAD9EB1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589" y="3898525"/>
                <a:ext cx="1826782" cy="523220"/>
              </a:xfrm>
              <a:prstGeom prst="rect">
                <a:avLst/>
              </a:prstGeom>
              <a:blipFill>
                <a:blip r:embed="rId7"/>
                <a:stretch>
                  <a:fillRect l="-6667" t="-11765" b="-34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75A7C39-04B0-4B91-9830-4B50FDB4025C}"/>
              </a:ext>
            </a:extLst>
          </p:cNvPr>
          <p:cNvCxnSpPr/>
          <p:nvPr/>
        </p:nvCxnSpPr>
        <p:spPr>
          <a:xfrm>
            <a:off x="5867400" y="3515142"/>
            <a:ext cx="0" cy="374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DE947CF-ADBA-43AF-A7BC-FF798802FF40}"/>
                  </a:ext>
                </a:extLst>
              </p14:cNvPr>
              <p14:cNvContentPartPr/>
              <p14:nvPr/>
            </p14:nvContentPartPr>
            <p14:xfrm>
              <a:off x="5459567" y="3779358"/>
              <a:ext cx="818686" cy="6940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DE947CF-ADBA-43AF-A7BC-FF798802FF4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41926" y="3761718"/>
                <a:ext cx="854328" cy="72972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B929B968-5856-4D1A-9D67-9AD35E7BF6DC}"/>
              </a:ext>
            </a:extLst>
          </p:cNvPr>
          <p:cNvSpPr/>
          <p:nvPr/>
        </p:nvSpPr>
        <p:spPr>
          <a:xfrm flipH="1">
            <a:off x="6757656" y="3255468"/>
            <a:ext cx="1040797" cy="670560"/>
          </a:xfrm>
          <a:custGeom>
            <a:avLst/>
            <a:gdLst>
              <a:gd name="connsiteX0" fmla="*/ 0 w 1410789"/>
              <a:gd name="connsiteY0" fmla="*/ 0 h 670560"/>
              <a:gd name="connsiteX1" fmla="*/ 1140823 w 1410789"/>
              <a:gd name="connsiteY1" fmla="*/ 0 h 670560"/>
              <a:gd name="connsiteX2" fmla="*/ 1410789 w 1410789"/>
              <a:gd name="connsiteY2" fmla="*/ 67056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0789" h="670560">
                <a:moveTo>
                  <a:pt x="0" y="0"/>
                </a:moveTo>
                <a:lnTo>
                  <a:pt x="1140823" y="0"/>
                </a:lnTo>
                <a:lnTo>
                  <a:pt x="1410789" y="670560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4A1428-D7CB-4FE6-BBE0-19A142E391C4}"/>
              </a:ext>
            </a:extLst>
          </p:cNvPr>
          <p:cNvSpPr/>
          <p:nvPr/>
        </p:nvSpPr>
        <p:spPr>
          <a:xfrm>
            <a:off x="4762876" y="311927"/>
            <a:ext cx="197381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loss function</a:t>
            </a:r>
          </a:p>
          <a:p>
            <a:r>
              <a:rPr lang="en-US" altLang="ko-KR" dirty="0"/>
              <a:t>difference function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86170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1E78DDF8-8EA1-4D79-90A8-D4512F6A74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822450" y="3113781"/>
                <a:ext cx="5251450" cy="1325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4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4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|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h</m:t>
                    </m:r>
                  </m:oMath>
                </a14:m>
                <a:r>
                  <a:rPr lang="en-US" altLang="ko-KR" sz="4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ypothesis</a:t>
                </a:r>
                <a:r>
                  <a:rPr lang="ko-KR" altLang="en-US" sz="4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4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– </a:t>
                </a:r>
                <a14:m>
                  <m:oMath xmlns:m="http://schemas.openxmlformats.org/officeDocument/2006/math">
                    <m:r>
                      <a:rPr lang="en-US" altLang="ko-KR" sz="4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4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|</a:t>
                </a:r>
                <a:endParaRPr lang="ko-KR" altLang="en-US" sz="4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1E78DDF8-8EA1-4D79-90A8-D4512F6A74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2450" y="3113781"/>
                <a:ext cx="525145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F6D7A1-1780-475B-A6B8-730E0AC321E6}"/>
                  </a:ext>
                </a:extLst>
              </p:cNvPr>
              <p:cNvSpPr txBox="1"/>
              <p:nvPr/>
            </p:nvSpPr>
            <p:spPr>
              <a:xfrm>
                <a:off x="1905000" y="4217255"/>
                <a:ext cx="411164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4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4000" dirty="0"/>
                  <a:t> </a:t>
                </a:r>
                <a14:m>
                  <m:oMath xmlns:m="http://schemas.openxmlformats.org/officeDocument/2006/math">
                    <m:r>
                      <a:rPr lang="en-US" altLang="ko-KR" sz="4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4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F6D7A1-1780-475B-A6B8-730E0AC32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4217255"/>
                <a:ext cx="411164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제목 1">
            <a:extLst>
              <a:ext uri="{FF2B5EF4-FFF2-40B4-BE49-F238E27FC236}">
                <a16:creationId xmlns:a16="http://schemas.microsoft.com/office/drawing/2014/main" id="{78C1829C-39CE-4D75-9EFE-AFC7ADD1B865}"/>
              </a:ext>
            </a:extLst>
          </p:cNvPr>
          <p:cNvSpPr txBox="1">
            <a:spLocks/>
          </p:cNvSpPr>
          <p:nvPr/>
        </p:nvSpPr>
        <p:spPr>
          <a:xfrm>
            <a:off x="628650" y="46548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Error function</a:t>
            </a:r>
            <a:endParaRPr lang="ko-KR" altLang="en-US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7FC9D6-044E-4E93-BCCC-84169C829969}"/>
              </a:ext>
            </a:extLst>
          </p:cNvPr>
          <p:cNvSpPr/>
          <p:nvPr/>
        </p:nvSpPr>
        <p:spPr>
          <a:xfrm>
            <a:off x="1690808" y="1822760"/>
            <a:ext cx="6175935" cy="1258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ko-KR" sz="3200" dirty="0">
                <a:latin typeface="+mj-lt"/>
              </a:rPr>
              <a:t>The error is the difference between a neuron’s answer and it’s ground truth.</a:t>
            </a:r>
          </a:p>
        </p:txBody>
      </p:sp>
    </p:spTree>
    <p:extLst>
      <p:ext uri="{BB962C8B-B14F-4D97-AF65-F5344CB8AC3E}">
        <p14:creationId xmlns:p14="http://schemas.microsoft.com/office/powerpoint/2010/main" val="28918629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C77E666-664C-4ABF-AB0F-969F45480CB5}"/>
              </a:ext>
            </a:extLst>
          </p:cNvPr>
          <p:cNvSpPr/>
          <p:nvPr/>
        </p:nvSpPr>
        <p:spPr>
          <a:xfrm>
            <a:off x="1837016" y="3398414"/>
            <a:ext cx="3018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Supervised Learning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8DD7E8-3ACF-409D-B478-CFB06A2969B5}"/>
              </a:ext>
            </a:extLst>
          </p:cNvPr>
          <p:cNvSpPr/>
          <p:nvPr/>
        </p:nvSpPr>
        <p:spPr>
          <a:xfrm>
            <a:off x="1830668" y="3860079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지도학습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3A7F25-5F70-4371-8AEC-6918A77E9BFF}"/>
                  </a:ext>
                </a:extLst>
              </p:cNvPr>
              <p:cNvSpPr txBox="1"/>
              <p:nvPr/>
            </p:nvSpPr>
            <p:spPr>
              <a:xfrm>
                <a:off x="1971101" y="2382369"/>
                <a:ext cx="411164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4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4000" dirty="0"/>
                  <a:t> </a:t>
                </a:r>
                <a14:m>
                  <m:oMath xmlns:m="http://schemas.openxmlformats.org/officeDocument/2006/math">
                    <m:r>
                      <a:rPr lang="en-US" altLang="ko-KR" sz="4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4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1 −1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ko-KR" altLang="en-US" sz="4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3A7F25-5F70-4371-8AEC-6918A77E9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101" y="2382369"/>
                <a:ext cx="4111641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83F2B970-7BA6-4B76-ABCF-08FF094FA721}"/>
              </a:ext>
            </a:extLst>
          </p:cNvPr>
          <p:cNvSpPr/>
          <p:nvPr/>
        </p:nvSpPr>
        <p:spPr>
          <a:xfrm>
            <a:off x="1830668" y="1548595"/>
            <a:ext cx="3025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+mn-ea"/>
              </a:rPr>
              <a:t>‘1 hour, then 1 USD’</a:t>
            </a:r>
            <a:endParaRPr lang="ko-KR" altLang="en-US" sz="2400" dirty="0">
              <a:latin typeface="+mn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A7C2852-D2DB-4F1B-BF38-AAD27340B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171136"/>
              </p:ext>
            </p:extLst>
          </p:nvPr>
        </p:nvGraphicFramePr>
        <p:xfrm>
          <a:off x="5180839" y="1270182"/>
          <a:ext cx="1009530" cy="740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765">
                  <a:extLst>
                    <a:ext uri="{9D8B030D-6E8A-4147-A177-3AD203B41FA5}">
                      <a16:colId xmlns:a16="http://schemas.microsoft.com/office/drawing/2014/main" val="3963081565"/>
                    </a:ext>
                  </a:extLst>
                </a:gridCol>
                <a:gridCol w="504765">
                  <a:extLst>
                    <a:ext uri="{9D8B030D-6E8A-4147-A177-3AD203B41FA5}">
                      <a16:colId xmlns:a16="http://schemas.microsoft.com/office/drawing/2014/main" val="926442131"/>
                    </a:ext>
                  </a:extLst>
                </a:gridCol>
              </a:tblGrid>
              <a:tr h="370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r>
                        <a:rPr lang="en-US" altLang="ko-KR" baseline="-25000" dirty="0"/>
                        <a:t>i</a:t>
                      </a:r>
                      <a:endParaRPr lang="ko-KR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y</a:t>
                      </a:r>
                      <a:r>
                        <a:rPr lang="en-US" altLang="ko-KR" baseline="-25000" dirty="0" err="1"/>
                        <a:t>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309344"/>
                  </a:ext>
                </a:extLst>
              </a:tr>
              <a:tr h="370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287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568892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64815" y="694944"/>
            <a:ext cx="5782289" cy="95097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5400" dirty="0"/>
              <a:t>www.</a:t>
            </a:r>
            <a:r>
              <a:rPr lang="en-US" altLang="ko-KR" sz="5400" dirty="0">
                <a:solidFill>
                  <a:srgbClr val="FFC000"/>
                </a:solidFill>
              </a:rPr>
              <a:t>desmos</a:t>
            </a:r>
            <a:r>
              <a:rPr lang="en-US" altLang="ko-KR" sz="5400" dirty="0"/>
              <a:t>.com</a:t>
            </a:r>
            <a:endParaRPr lang="ko-KR" alt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D824DB5-6A7D-4575-B1D3-8E5A7EB273AE}"/>
                  </a:ext>
                </a:extLst>
              </p:cNvPr>
              <p:cNvSpPr/>
              <p:nvPr/>
            </p:nvSpPr>
            <p:spPr>
              <a:xfrm>
                <a:off x="2073897" y="1892950"/>
                <a:ext cx="6206909" cy="2015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58775" indent="-358775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altLang="ko-KR" sz="2800" b="0" spc="-100" dirty="0">
                    <a:latin typeface="+mj-lt"/>
                    <a:ea typeface="+mj-ea"/>
                  </a:rPr>
                  <a:t> Mark </a:t>
                </a:r>
                <a:r>
                  <a:rPr lang="en-US" altLang="ko-KR" sz="2800" spc="-100" dirty="0">
                    <a:solidFill>
                      <a:srgbClr val="FFC000"/>
                    </a:solidFill>
                    <a:latin typeface="+mj-lt"/>
                    <a:ea typeface="+mj-ea"/>
                  </a:rPr>
                  <a:t>(1, 1)</a:t>
                </a:r>
                <a:endParaRPr lang="en-US" altLang="ko-KR" sz="2800" spc="-100" dirty="0">
                  <a:latin typeface="+mj-lt"/>
                  <a:ea typeface="+mj-ea"/>
                </a:endParaRPr>
              </a:p>
              <a:p>
                <a:pPr marL="358775" indent="-358775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altLang="ko-KR" sz="2800" spc="-100" dirty="0">
                    <a:latin typeface="+mj-lt"/>
                    <a:ea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1" spc="-10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+mj-ea"/>
                      </a:rPr>
                      <m:t>h</m:t>
                    </m:r>
                    <m:r>
                      <a:rPr lang="en-US" altLang="ko-KR" sz="2800" i="1" spc="-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</a:rPr>
                      <m:t> =</m:t>
                    </m:r>
                    <m:r>
                      <a:rPr lang="en-US" altLang="ko-KR" sz="2800" b="0" i="1" spc="-10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j-ea"/>
                      </a:rPr>
                      <m:t>𝑤</m:t>
                    </m:r>
                    <m:r>
                      <a:rPr lang="en-US" altLang="ko-KR" sz="2800" i="1" spc="-100" dirty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ko-KR" sz="2800" i="1" spc="-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</a:rPr>
                      <m:t>𝑥</m:t>
                    </m:r>
                  </m:oMath>
                </a14:m>
                <a:endParaRPr lang="en-US" altLang="ko-KR" sz="2800" spc="-100" dirty="0">
                  <a:solidFill>
                    <a:schemeClr val="tx1"/>
                  </a:solidFill>
                  <a:latin typeface="+mj-lt"/>
                  <a:ea typeface="+mj-ea"/>
                </a:endParaRPr>
              </a:p>
              <a:p>
                <a:pPr marL="358775" indent="-358775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altLang="ko-KR" sz="2800" spc="-100" dirty="0">
                    <a:solidFill>
                      <a:schemeClr val="tx1"/>
                    </a:solidFill>
                    <a:latin typeface="+mj-lt"/>
                    <a:ea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1" spc="-1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𝐸</m:t>
                    </m:r>
                    <m:r>
                      <a:rPr lang="en-US" altLang="ko-KR" sz="2800" i="1" spc="-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</a:rPr>
                      <m:t> =</m:t>
                    </m:r>
                    <m:r>
                      <a:rPr lang="en-US" altLang="ko-KR" sz="2800" i="1" spc="-1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b="0" i="1" spc="-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</a:rPr>
                      <m:t>∙1 −1 </m:t>
                    </m:r>
                  </m:oMath>
                </a14:m>
                <a:endParaRPr lang="en-US" altLang="ko-KR" sz="2800" spc="-100" dirty="0">
                  <a:solidFill>
                    <a:schemeClr val="tx1"/>
                  </a:solidFill>
                  <a:latin typeface="+mj-lt"/>
                  <a:ea typeface="+mj-ea"/>
                </a:endParaRPr>
              </a:p>
              <a:p>
                <a:pPr marL="358775" indent="-358775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altLang="ko-KR" sz="2800" spc="-100" dirty="0">
                    <a:solidFill>
                      <a:schemeClr val="tx1"/>
                    </a:solidFill>
                    <a:latin typeface="+mj-lt"/>
                    <a:ea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1" spc="-1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𝐸</m:t>
                    </m:r>
                    <m:r>
                      <a:rPr lang="en-US" altLang="ko-KR" sz="2800" i="1" spc="-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</a:rPr>
                      <m:t> 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8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sz="2800" i="1" spc="-10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sz="28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∙1−1</m:t>
                        </m:r>
                      </m:e>
                    </m:d>
                  </m:oMath>
                </a14:m>
                <a:endParaRPr lang="en-US" altLang="ko-KR" sz="2800" spc="-100" dirty="0">
                  <a:solidFill>
                    <a:schemeClr val="tx1"/>
                  </a:solidFill>
                  <a:latin typeface="+mj-lt"/>
                  <a:ea typeface="+mj-ea"/>
                </a:endParaRPr>
              </a:p>
              <a:p>
                <a:pPr marL="358775" indent="-358775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altLang="ko-KR" sz="2800" spc="-100" dirty="0">
                    <a:solidFill>
                      <a:schemeClr val="tx1"/>
                    </a:solidFill>
                    <a:latin typeface="+mj-lt"/>
                    <a:ea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i="1" spc="-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lang="en-US" altLang="ko-KR" sz="2800" i="1" spc="-10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j-ea"/>
                      </a:rPr>
                      <m:t>𝑤</m:t>
                    </m:r>
                    <m:r>
                      <a:rPr lang="en-US" altLang="ko-KR" sz="2800" i="1" spc="-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</a:rPr>
                      <m:t>, </m:t>
                    </m:r>
                    <m:r>
                      <a:rPr lang="en-US" altLang="ko-KR" sz="2800" i="1" spc="-1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𝐸</m:t>
                    </m:r>
                    <m:r>
                      <a:rPr lang="en-US" altLang="ko-KR" sz="2800" i="1" spc="-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</m:oMath>
                </a14:m>
                <a:endParaRPr lang="en-US" altLang="ko-KR" sz="2800" spc="-100" dirty="0">
                  <a:solidFill>
                    <a:schemeClr val="tx1"/>
                  </a:solidFill>
                  <a:latin typeface="+mj-lt"/>
                  <a:ea typeface="+mj-ea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D824DB5-6A7D-4575-B1D3-8E5A7EB27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897" y="1892950"/>
                <a:ext cx="6206909" cy="2015936"/>
              </a:xfrm>
              <a:prstGeom prst="rect">
                <a:avLst/>
              </a:prstGeom>
              <a:blipFill>
                <a:blip r:embed="rId3"/>
                <a:stretch>
                  <a:fillRect l="-2063" t="-5758" b="-78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89DE31D3-622C-45D9-900C-8798AAEE3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09" y="4155916"/>
            <a:ext cx="1977216" cy="51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4349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7319" y="308794"/>
            <a:ext cx="7238093" cy="1126900"/>
          </a:xfrm>
        </p:spPr>
        <p:txBody>
          <a:bodyPr/>
          <a:lstStyle/>
          <a:p>
            <a:r>
              <a:rPr kumimoji="1"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Agenda</a:t>
            </a:r>
            <a:endParaRPr kumimoji="1"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78163" y="1641550"/>
            <a:ext cx="7457464" cy="4652718"/>
          </a:xfrm>
        </p:spPr>
        <p:txBody>
          <a:bodyPr>
            <a:normAutofit/>
          </a:bodyPr>
          <a:lstStyle/>
          <a:p>
            <a:r>
              <a:rPr kumimoji="1" lang="en-US" altLang="ko-KR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Neuron and Regression</a:t>
            </a:r>
          </a:p>
          <a:p>
            <a:r>
              <a:rPr kumimoji="1" lang="en-US" altLang="ko-KR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Loss/Error/Cost Function</a:t>
            </a:r>
          </a:p>
          <a:p>
            <a:r>
              <a:rPr kumimoji="1" lang="en-US" altLang="ko-KR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Learning and Updating Weights</a:t>
            </a:r>
          </a:p>
          <a:p>
            <a:r>
              <a:rPr kumimoji="1" lang="en-US" altLang="ko-KR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Gradient/Slope </a:t>
            </a:r>
          </a:p>
          <a:p>
            <a:r>
              <a:rPr kumimoji="1" lang="en-US" altLang="ko-KR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Computation Graph</a:t>
            </a:r>
          </a:p>
          <a:p>
            <a:r>
              <a:rPr kumimoji="1" lang="en-US" altLang="ko-KR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Forward Propagation</a:t>
            </a:r>
          </a:p>
          <a:p>
            <a:r>
              <a:rPr kumimoji="1" lang="en-US" altLang="ko-KR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151082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534BAFD-C6CC-4102-A2BE-61A3C723ADB9}"/>
              </a:ext>
            </a:extLst>
          </p:cNvPr>
          <p:cNvCxnSpPr>
            <a:cxnSpLocks/>
          </p:cNvCxnSpPr>
          <p:nvPr/>
        </p:nvCxnSpPr>
        <p:spPr>
          <a:xfrm flipH="1">
            <a:off x="4371035" y="2842604"/>
            <a:ext cx="2330865" cy="23323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9912366-1E2B-454E-A4BE-D63AD2ABA64C}"/>
              </a:ext>
            </a:extLst>
          </p:cNvPr>
          <p:cNvCxnSpPr>
            <a:cxnSpLocks/>
          </p:cNvCxnSpPr>
          <p:nvPr/>
        </p:nvCxnSpPr>
        <p:spPr>
          <a:xfrm>
            <a:off x="3868884" y="1839584"/>
            <a:ext cx="0" cy="3966696"/>
          </a:xfrm>
          <a:prstGeom prst="line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0C024FD-1C32-4A13-BBFA-C8D94FDA3EB5}"/>
                  </a:ext>
                </a:extLst>
              </p:cNvPr>
              <p:cNvSpPr txBox="1"/>
              <p:nvPr/>
            </p:nvSpPr>
            <p:spPr>
              <a:xfrm>
                <a:off x="5333358" y="1986319"/>
                <a:ext cx="30259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3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36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1 −1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ko-KR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0C024FD-1C32-4A13-BBFA-C8D94FDA3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358" y="1986319"/>
                <a:ext cx="302595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19BB72E-F56A-418E-88DA-70B855DB6D3A}"/>
                  </a:ext>
                </a:extLst>
              </p:cNvPr>
              <p:cNvSpPr/>
              <p:nvPr/>
            </p:nvSpPr>
            <p:spPr>
              <a:xfrm>
                <a:off x="4192486" y="5197127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19BB72E-F56A-418E-88DA-70B855DB6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486" y="5197127"/>
                <a:ext cx="4235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F025D66-6511-43A7-BAC2-422B2B00A64F}"/>
              </a:ext>
            </a:extLst>
          </p:cNvPr>
          <p:cNvCxnSpPr>
            <a:cxnSpLocks/>
          </p:cNvCxnSpPr>
          <p:nvPr/>
        </p:nvCxnSpPr>
        <p:spPr>
          <a:xfrm>
            <a:off x="1877524" y="5164748"/>
            <a:ext cx="5770880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A9A5369-ACE4-4134-853C-F04E229CA463}"/>
              </a:ext>
            </a:extLst>
          </p:cNvPr>
          <p:cNvCxnSpPr>
            <a:cxnSpLocks/>
          </p:cNvCxnSpPr>
          <p:nvPr/>
        </p:nvCxnSpPr>
        <p:spPr>
          <a:xfrm>
            <a:off x="2091057" y="2832445"/>
            <a:ext cx="2330865" cy="23323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63B844-1AAF-4AB2-A2D1-5B6DBF01049D}"/>
                  </a:ext>
                </a:extLst>
              </p:cNvPr>
              <p:cNvSpPr/>
              <p:nvPr/>
            </p:nvSpPr>
            <p:spPr>
              <a:xfrm>
                <a:off x="6890156" y="5069397"/>
                <a:ext cx="64383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63B844-1AAF-4AB2-A2D1-5B6DBF010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156" y="5069397"/>
                <a:ext cx="64383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42E58CA-BC11-4EC3-B3B5-D9C9FC845ABA}"/>
                  </a:ext>
                </a:extLst>
              </p:cNvPr>
              <p:cNvSpPr/>
              <p:nvPr/>
            </p:nvSpPr>
            <p:spPr>
              <a:xfrm>
                <a:off x="3362363" y="1960192"/>
                <a:ext cx="5501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42E58CA-BC11-4EC3-B3B5-D9C9FC845A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363" y="1960192"/>
                <a:ext cx="55015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F6FCBFE8-0E08-444B-ACCE-0767D9E3D8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444879"/>
                <a:ext cx="78867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800" kern="1200">
                    <a:solidFill>
                      <a:schemeClr val="tx1"/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  <a:cs typeface="+mj-cs"/>
                  </a:defRPr>
                </a:lvl1pPr>
              </a:lstStyle>
              <a:p>
                <a:r>
                  <a:rPr lang="en-US" altLang="ko-KR" dirty="0"/>
                  <a:t>Error Function of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F6FCBFE8-0E08-444B-ACCE-0767D9E3D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44879"/>
                <a:ext cx="7886700" cy="1325563"/>
              </a:xfrm>
              <a:prstGeom prst="rect">
                <a:avLst/>
              </a:prstGeom>
              <a:blipFill>
                <a:blip r:embed="rId7"/>
                <a:stretch>
                  <a:fillRect l="-3478" b="-4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694787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C72C315-1922-4690-A72F-AD8985CCD4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How to update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C72C315-1922-4690-A72F-AD8985CCD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  <a:blipFill>
                <a:blip r:embed="rId3"/>
                <a:stretch>
                  <a:fillRect l="-3478" b="-4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210C2299-6D88-4339-A904-FEF7D282F6C7}"/>
              </a:ext>
            </a:extLst>
          </p:cNvPr>
          <p:cNvSpPr/>
          <p:nvPr/>
        </p:nvSpPr>
        <p:spPr>
          <a:xfrm rot="19138007">
            <a:off x="4091939" y="2274913"/>
            <a:ext cx="34131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Gradient decent (</a:t>
            </a:r>
            <a:r>
              <a:rPr lang="ko-KR" altLang="en-US" sz="2000" dirty="0"/>
              <a:t>경사하강</a:t>
            </a:r>
            <a:r>
              <a:rPr lang="en-US" altLang="ko-KR" sz="2000" dirty="0"/>
              <a:t>)</a:t>
            </a:r>
          </a:p>
          <a:p>
            <a:pPr algn="ctr"/>
            <a:r>
              <a:rPr lang="en-US" altLang="ko-KR" sz="2000" dirty="0"/>
              <a:t>using slope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A642C70-0522-49AA-A83D-55A9F3B687DF}"/>
              </a:ext>
            </a:extLst>
          </p:cNvPr>
          <p:cNvCxnSpPr>
            <a:cxnSpLocks/>
          </p:cNvCxnSpPr>
          <p:nvPr/>
        </p:nvCxnSpPr>
        <p:spPr>
          <a:xfrm flipH="1">
            <a:off x="4371035" y="2842604"/>
            <a:ext cx="2330865" cy="23323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4E1C829-9D40-4269-B559-21C4300CE7A1}"/>
              </a:ext>
            </a:extLst>
          </p:cNvPr>
          <p:cNvCxnSpPr>
            <a:cxnSpLocks/>
          </p:cNvCxnSpPr>
          <p:nvPr/>
        </p:nvCxnSpPr>
        <p:spPr>
          <a:xfrm>
            <a:off x="3868884" y="1839584"/>
            <a:ext cx="0" cy="3966696"/>
          </a:xfrm>
          <a:prstGeom prst="line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1471CE5-92AA-42AA-BA07-3A17280EEA1F}"/>
                  </a:ext>
                </a:extLst>
              </p:cNvPr>
              <p:cNvSpPr/>
              <p:nvPr/>
            </p:nvSpPr>
            <p:spPr>
              <a:xfrm>
                <a:off x="4192486" y="5197127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1471CE5-92AA-42AA-BA07-3A17280EE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486" y="5197127"/>
                <a:ext cx="4235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DE22956-1503-4EFC-8212-EDFE5B692D49}"/>
              </a:ext>
            </a:extLst>
          </p:cNvPr>
          <p:cNvCxnSpPr>
            <a:cxnSpLocks/>
          </p:cNvCxnSpPr>
          <p:nvPr/>
        </p:nvCxnSpPr>
        <p:spPr>
          <a:xfrm>
            <a:off x="1877524" y="5164748"/>
            <a:ext cx="5770880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352CC49-EA7F-42E4-B9DD-5F81E4AF1A0F}"/>
              </a:ext>
            </a:extLst>
          </p:cNvPr>
          <p:cNvCxnSpPr>
            <a:cxnSpLocks/>
          </p:cNvCxnSpPr>
          <p:nvPr/>
        </p:nvCxnSpPr>
        <p:spPr>
          <a:xfrm>
            <a:off x="2091057" y="2832445"/>
            <a:ext cx="2330865" cy="23323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1D8FF61-8F4A-4364-8637-D9CCF2604B7C}"/>
                  </a:ext>
                </a:extLst>
              </p:cNvPr>
              <p:cNvSpPr/>
              <p:nvPr/>
            </p:nvSpPr>
            <p:spPr>
              <a:xfrm>
                <a:off x="6890156" y="5069397"/>
                <a:ext cx="64383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1D8FF61-8F4A-4364-8637-D9CCF2604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156" y="5069397"/>
                <a:ext cx="64383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110C1F9-73CB-422F-AA20-5FD5EADC4559}"/>
                  </a:ext>
                </a:extLst>
              </p:cNvPr>
              <p:cNvSpPr/>
              <p:nvPr/>
            </p:nvSpPr>
            <p:spPr>
              <a:xfrm>
                <a:off x="3362363" y="1960192"/>
                <a:ext cx="5501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110C1F9-73CB-422F-AA20-5FD5EADC4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363" y="1960192"/>
                <a:ext cx="55015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4DA4E25-E6B5-49C1-988B-FF4226FA6B10}"/>
                  </a:ext>
                </a:extLst>
              </p:cNvPr>
              <p:cNvSpPr/>
              <p:nvPr/>
            </p:nvSpPr>
            <p:spPr>
              <a:xfrm>
                <a:off x="5834752" y="5197127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4DA4E25-E6B5-49C1-988B-FF4226FA6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752" y="5197127"/>
                <a:ext cx="4235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F3A1A01-A698-4045-8686-0667E749D650}"/>
              </a:ext>
            </a:extLst>
          </p:cNvPr>
          <p:cNvCxnSpPr>
            <a:cxnSpLocks/>
          </p:cNvCxnSpPr>
          <p:nvPr/>
        </p:nvCxnSpPr>
        <p:spPr>
          <a:xfrm>
            <a:off x="6049781" y="3604048"/>
            <a:ext cx="415" cy="15607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E9AFE26-AF59-4C94-8873-DE71455E3E32}"/>
              </a:ext>
            </a:extLst>
          </p:cNvPr>
          <p:cNvCxnSpPr>
            <a:cxnSpLocks/>
          </p:cNvCxnSpPr>
          <p:nvPr/>
        </p:nvCxnSpPr>
        <p:spPr>
          <a:xfrm>
            <a:off x="4924487" y="4634694"/>
            <a:ext cx="0" cy="53005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126913A-D479-4AD8-B12E-B36871D701BE}"/>
              </a:ext>
            </a:extLst>
          </p:cNvPr>
          <p:cNvCxnSpPr>
            <a:cxnSpLocks/>
          </p:cNvCxnSpPr>
          <p:nvPr/>
        </p:nvCxnSpPr>
        <p:spPr>
          <a:xfrm>
            <a:off x="5481727" y="4104640"/>
            <a:ext cx="0" cy="106010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4CF90658-3275-4D1F-A6B4-A3EE7893A113}"/>
                  </a:ext>
                </a:extLst>
              </p:cNvPr>
              <p:cNvSpPr/>
              <p:nvPr/>
            </p:nvSpPr>
            <p:spPr>
              <a:xfrm>
                <a:off x="5288739" y="5197127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4CF90658-3275-4D1F-A6B4-A3EE7893A1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739" y="5197127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AF118D0-C313-478D-A284-1BC803509CEA}"/>
                  </a:ext>
                </a:extLst>
              </p:cNvPr>
              <p:cNvSpPr/>
              <p:nvPr/>
            </p:nvSpPr>
            <p:spPr>
              <a:xfrm>
                <a:off x="4728157" y="5197127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AF118D0-C313-478D-A284-1BC803509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157" y="5197127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C5CDC33C-F7B3-43C1-9880-A64483EE0DE2}"/>
                  </a:ext>
                </a:extLst>
              </p14:cNvPr>
              <p14:cNvContentPartPr/>
              <p14:nvPr/>
            </p14:nvContentPartPr>
            <p14:xfrm>
              <a:off x="5784651" y="5130549"/>
              <a:ext cx="640080" cy="6166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C5CDC33C-F7B3-43C1-9880-A64483EE0DE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48651" y="5094909"/>
                <a:ext cx="71172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537F7042-3B2D-4665-8B02-04D1F854611C}"/>
                  </a:ext>
                </a:extLst>
              </p14:cNvPr>
              <p14:cNvContentPartPr/>
              <p14:nvPr/>
            </p14:nvContentPartPr>
            <p14:xfrm>
              <a:off x="5256087" y="3249072"/>
              <a:ext cx="813684" cy="72324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537F7042-3B2D-4665-8B02-04D1F854611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20443" y="3213432"/>
                <a:ext cx="885331" cy="79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7EEC60E-D333-4881-902E-310F0750CB99}"/>
                  </a:ext>
                </a:extLst>
              </p14:cNvPr>
              <p14:cNvContentPartPr/>
              <p14:nvPr/>
            </p14:nvContentPartPr>
            <p14:xfrm>
              <a:off x="5404548" y="5943363"/>
              <a:ext cx="641160" cy="4219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7EEC60E-D333-4881-902E-310F0750CB9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68908" y="5907363"/>
                <a:ext cx="712800" cy="49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719000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F3E931D0-E5B7-4526-8500-1F63D4C57E7E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6534254" y="3140619"/>
            <a:ext cx="11648" cy="202412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1CF8D32-B9E6-4CBF-919F-6A046521067A}"/>
              </a:ext>
            </a:extLst>
          </p:cNvPr>
          <p:cNvCxnSpPr>
            <a:cxnSpLocks/>
          </p:cNvCxnSpPr>
          <p:nvPr/>
        </p:nvCxnSpPr>
        <p:spPr>
          <a:xfrm flipH="1">
            <a:off x="4371035" y="2842604"/>
            <a:ext cx="2330865" cy="23323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DB86BD7-0AEC-4376-9B4C-5876D41DB330}"/>
              </a:ext>
            </a:extLst>
          </p:cNvPr>
          <p:cNvCxnSpPr>
            <a:cxnSpLocks/>
          </p:cNvCxnSpPr>
          <p:nvPr/>
        </p:nvCxnSpPr>
        <p:spPr>
          <a:xfrm>
            <a:off x="3868884" y="1839584"/>
            <a:ext cx="0" cy="3966696"/>
          </a:xfrm>
          <a:prstGeom prst="line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088DF79-8797-4F9F-80D7-A8B64D8C5498}"/>
              </a:ext>
            </a:extLst>
          </p:cNvPr>
          <p:cNvCxnSpPr>
            <a:cxnSpLocks/>
          </p:cNvCxnSpPr>
          <p:nvPr/>
        </p:nvCxnSpPr>
        <p:spPr>
          <a:xfrm>
            <a:off x="1877524" y="5164748"/>
            <a:ext cx="5770880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F5BECBA-60AC-4869-8EAA-C204FC25CC3F}"/>
              </a:ext>
            </a:extLst>
          </p:cNvPr>
          <p:cNvCxnSpPr>
            <a:cxnSpLocks/>
          </p:cNvCxnSpPr>
          <p:nvPr/>
        </p:nvCxnSpPr>
        <p:spPr>
          <a:xfrm>
            <a:off x="2091057" y="2832445"/>
            <a:ext cx="2330865" cy="23323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B9FD845-2C44-41AA-8145-402D064779E5}"/>
                  </a:ext>
                </a:extLst>
              </p:cNvPr>
              <p:cNvSpPr/>
              <p:nvPr/>
            </p:nvSpPr>
            <p:spPr>
              <a:xfrm>
                <a:off x="6890156" y="5069397"/>
                <a:ext cx="64383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B9FD845-2C44-41AA-8145-402D06477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156" y="5069397"/>
                <a:ext cx="64383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0AAB849-8076-4A22-AC8B-C947EDCE4D8A}"/>
                  </a:ext>
                </a:extLst>
              </p:cNvPr>
              <p:cNvSpPr/>
              <p:nvPr/>
            </p:nvSpPr>
            <p:spPr>
              <a:xfrm>
                <a:off x="3362363" y="1960192"/>
                <a:ext cx="5501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0AAB849-8076-4A22-AC8B-C947EDCE4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363" y="1960192"/>
                <a:ext cx="55015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타원 41">
            <a:extLst>
              <a:ext uri="{FF2B5EF4-FFF2-40B4-BE49-F238E27FC236}">
                <a16:creationId xmlns:a16="http://schemas.microsoft.com/office/drawing/2014/main" id="{3B5613C7-B56D-4BD2-A3CA-05F76ED6DD13}"/>
              </a:ext>
            </a:extLst>
          </p:cNvPr>
          <p:cNvSpPr/>
          <p:nvPr/>
        </p:nvSpPr>
        <p:spPr>
          <a:xfrm flipH="1">
            <a:off x="6443050" y="2958213"/>
            <a:ext cx="182408" cy="182406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4D8E503-E5C0-4A99-BA6B-21B5702EFBB7}"/>
              </a:ext>
            </a:extLst>
          </p:cNvPr>
          <p:cNvSpPr/>
          <p:nvPr/>
        </p:nvSpPr>
        <p:spPr>
          <a:xfrm flipH="1">
            <a:off x="5924825" y="3421642"/>
            <a:ext cx="182408" cy="182406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E1CA274-77BE-4F4A-87C6-C71048E300C7}"/>
                  </a:ext>
                </a:extLst>
              </p:cNvPr>
              <p:cNvSpPr txBox="1"/>
              <p:nvPr/>
            </p:nvSpPr>
            <p:spPr>
              <a:xfrm>
                <a:off x="6107233" y="3602538"/>
                <a:ext cx="370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E1CA274-77BE-4F4A-87C6-C71048E3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233" y="3602538"/>
                <a:ext cx="370294" cy="276999"/>
              </a:xfrm>
              <a:prstGeom prst="rect">
                <a:avLst/>
              </a:prstGeom>
              <a:blipFill>
                <a:blip r:embed="rId5"/>
                <a:stretch>
                  <a:fillRect l="-13115" r="-65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B35174-3C5B-45D7-AD60-9196C453436E}"/>
                  </a:ext>
                </a:extLst>
              </p:cNvPr>
              <p:cNvSpPr txBox="1"/>
              <p:nvPr/>
            </p:nvSpPr>
            <p:spPr>
              <a:xfrm>
                <a:off x="6596067" y="3157547"/>
                <a:ext cx="344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B35174-3C5B-45D7-AD60-9196C4534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7" y="3157547"/>
                <a:ext cx="344069" cy="276999"/>
              </a:xfrm>
              <a:prstGeom prst="rect">
                <a:avLst/>
              </a:prstGeom>
              <a:blipFill>
                <a:blip r:embed="rId6"/>
                <a:stretch>
                  <a:fillRect l="-16071" r="-142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B59A77-7BE7-4DED-B39A-C1555E9F811E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6534254" y="3140619"/>
            <a:ext cx="302" cy="372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95A989D-4C0B-4A50-9723-439AC7F85D38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6107233" y="3512845"/>
            <a:ext cx="42702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B6D367E-AEF4-439E-B111-7490DEB0E468}"/>
                  </a:ext>
                </a:extLst>
              </p:cNvPr>
              <p:cNvSpPr txBox="1"/>
              <p:nvPr/>
            </p:nvSpPr>
            <p:spPr>
              <a:xfrm>
                <a:off x="7181646" y="3006298"/>
                <a:ext cx="1503681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ko-KR" altLang="en-US" sz="2800" i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B6D367E-AEF4-439E-B111-7490DEB0E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646" y="3006298"/>
                <a:ext cx="1503681" cy="8166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3543CDF-8E83-434D-ACE7-5AC46297EA99}"/>
                  </a:ext>
                </a:extLst>
              </p:cNvPr>
              <p:cNvSpPr/>
              <p:nvPr/>
            </p:nvSpPr>
            <p:spPr>
              <a:xfrm>
                <a:off x="5834752" y="5197127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3543CDF-8E83-434D-ACE7-5AC46297EA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752" y="5197127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7EF2DFF4-AA08-4A5E-B469-C93C7901F329}"/>
              </a:ext>
            </a:extLst>
          </p:cNvPr>
          <p:cNvCxnSpPr>
            <a:cxnSpLocks/>
          </p:cNvCxnSpPr>
          <p:nvPr/>
        </p:nvCxnSpPr>
        <p:spPr>
          <a:xfrm>
            <a:off x="6049781" y="3604048"/>
            <a:ext cx="415" cy="15607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D8ACDA0D-5973-44F2-B16E-EEB6996403DF}"/>
                  </a:ext>
                </a:extLst>
              </p:cNvPr>
              <p:cNvSpPr/>
              <p:nvPr/>
            </p:nvSpPr>
            <p:spPr>
              <a:xfrm>
                <a:off x="6310583" y="5197127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D8ACDA0D-5973-44F2-B16E-EEB699640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583" y="5197127"/>
                <a:ext cx="42351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A74C2AC5-F5BB-46A7-A50E-6CE5DA94F11E}"/>
                  </a:ext>
                </a:extLst>
              </p14:cNvPr>
              <p14:cNvContentPartPr/>
              <p14:nvPr/>
            </p14:nvContentPartPr>
            <p14:xfrm>
              <a:off x="5824251" y="5152869"/>
              <a:ext cx="466200" cy="56916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A74C2AC5-F5BB-46A7-A50E-6CE5DA94F1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88611" y="5116869"/>
                <a:ext cx="53784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2ED0FC2-85CB-495E-8F59-06E96EFBD105}"/>
                  </a:ext>
                </a:extLst>
              </p:cNvPr>
              <p:cNvSpPr/>
              <p:nvPr/>
            </p:nvSpPr>
            <p:spPr>
              <a:xfrm>
                <a:off x="5090342" y="2178089"/>
                <a:ext cx="12426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pc="-100" smtClean="0">
                          <a:latin typeface="Cambria Math" panose="02040503050406030204" pitchFamily="18" charset="0"/>
                          <a:cs typeface="맑은 고딕 Semilight" panose="020B0502040204020203" pitchFamily="50" charset="-127"/>
                        </a:rPr>
                        <m:t>4 </m:t>
                      </m:r>
                      <m:r>
                        <a:rPr lang="en-US" altLang="ko-KR" b="0" i="1" spc="-100" smtClean="0">
                          <a:latin typeface="Cambria Math" panose="02040503050406030204" pitchFamily="18" charset="0"/>
                          <a:cs typeface="맑은 고딕 Semilight" panose="020B0502040204020203" pitchFamily="50" charset="-127"/>
                        </a:rPr>
                        <m:t> </m:t>
                      </m:r>
                      <m:r>
                        <a:rPr lang="en-US" altLang="ko-KR" i="1" spc="-100" smtClean="0">
                          <a:latin typeface="Cambria Math" panose="02040503050406030204" pitchFamily="18" charset="0"/>
                          <a:cs typeface="맑은 고딕 Semilight" panose="020B0502040204020203" pitchFamily="50" charset="-127"/>
                        </a:rPr>
                        <m:t> </m:t>
                      </m:r>
                      <m:r>
                        <a:rPr lang="en-US" altLang="ko-KR" i="1" spc="-100">
                          <a:latin typeface="Cambria Math" panose="02040503050406030204" pitchFamily="18" charset="0"/>
                          <a:cs typeface="맑은 고딕 Semilight" panose="020B0502040204020203" pitchFamily="50" charset="-127"/>
                        </a:rPr>
                        <m:t>–  1 ·  </m:t>
                      </m:r>
                      <m:r>
                        <a:rPr lang="en-US" altLang="ko-KR" i="1" spc="-100" smtClean="0">
                          <a:latin typeface="Cambria Math" panose="02040503050406030204" pitchFamily="18" charset="0"/>
                          <a:cs typeface="맑은 고딕 Semilight" panose="020B0502040204020203" pitchFamily="50" charset="-127"/>
                        </a:rPr>
                        <m:t>1</m:t>
                      </m:r>
                      <m:r>
                        <a:rPr lang="en-US" altLang="ko-KR" i="1" spc="-100">
                          <a:latin typeface="Cambria Math" panose="02040503050406030204" pitchFamily="18" charset="0"/>
                          <a:cs typeface="맑은 고딕 Semilight" panose="020B0502040204020203" pitchFamily="50" charset="-127"/>
                        </a:rPr>
                        <m:t> </m:t>
                      </m:r>
                    </m:oMath>
                  </m:oMathPara>
                </a14:m>
                <a:endParaRPr lang="ko-KR" altLang="en-US" spc="-100" dirty="0">
                  <a:latin typeface="+mn-ea"/>
                  <a:cs typeface="맑은 고딕 Semilight" panose="020B0502040204020203" pitchFamily="50" charset="-127"/>
                </a:endParaRPr>
              </a:p>
            </p:txBody>
          </p:sp>
        </mc:Choice>
        <mc:Fallback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2ED0FC2-85CB-495E-8F59-06E96EFBD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342" y="2178089"/>
                <a:ext cx="12426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4047A6F-1CA4-4417-A4A1-41E35933A8F7}"/>
                  </a:ext>
                </a:extLst>
              </p14:cNvPr>
              <p14:cNvContentPartPr/>
              <p14:nvPr/>
            </p14:nvContentPartPr>
            <p14:xfrm>
              <a:off x="5554308" y="2831523"/>
              <a:ext cx="751320" cy="6080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4047A6F-1CA4-4417-A4A1-41E35933A8F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18308" y="2795883"/>
                <a:ext cx="822960" cy="6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3EDB6AA-2428-40B4-82A6-CCDD76B84A4C}"/>
                  </a:ext>
                </a:extLst>
              </p14:cNvPr>
              <p14:cNvContentPartPr/>
              <p14:nvPr/>
            </p14:nvContentPartPr>
            <p14:xfrm>
              <a:off x="5416973" y="5745103"/>
              <a:ext cx="540360" cy="3168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3EDB6AA-2428-40B4-82A6-CCDD76B84A4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80973" y="5709103"/>
                <a:ext cx="61200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4">
                <a:extLst>
                  <a:ext uri="{FF2B5EF4-FFF2-40B4-BE49-F238E27FC236}">
                    <a16:creationId xmlns:a16="http://schemas.microsoft.com/office/drawing/2014/main" id="{BFC5ADCB-E060-42B0-AA6F-E32C4DED6B32}"/>
                  </a:ext>
                </a:extLst>
              </p:cNvPr>
              <p:cNvSpPr txBox="1"/>
              <p:nvPr/>
            </p:nvSpPr>
            <p:spPr>
              <a:xfrm>
                <a:off x="4497336" y="1708418"/>
                <a:ext cx="28083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b="0" i="1" spc="-2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b="0" i="1" spc="-20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ko-KR" alt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· </a:t>
                </a:r>
                <a:r>
                  <a:rPr lang="en-US" altLang="ko-KR" sz="2800" dirty="0">
                    <a:solidFill>
                      <a:srgbClr val="FFC000"/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Slope</a:t>
                </a:r>
                <a:endParaRPr lang="ko-KR" altLang="en-US" sz="2800" dirty="0"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mc:Choice>
        <mc:Fallback xmlns="">
          <p:sp>
            <p:nvSpPr>
              <p:cNvPr id="31" name="TextBox 4">
                <a:extLst>
                  <a:ext uri="{FF2B5EF4-FFF2-40B4-BE49-F238E27FC236}">
                    <a16:creationId xmlns:a16="http://schemas.microsoft.com/office/drawing/2014/main" id="{BFC5ADCB-E060-42B0-AA6F-E32C4DED6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336" y="1708418"/>
                <a:ext cx="2808333" cy="430887"/>
              </a:xfrm>
              <a:prstGeom prst="rect">
                <a:avLst/>
              </a:prstGeom>
              <a:blipFill>
                <a:blip r:embed="rId23"/>
                <a:stretch>
                  <a:fillRect t="-25352" r="-6522" b="-49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>
            <a:extLst>
              <a:ext uri="{FF2B5EF4-FFF2-40B4-BE49-F238E27FC236}">
                <a16:creationId xmlns:a16="http://schemas.microsoft.com/office/drawing/2014/main" id="{D7FACC78-6FEC-498F-9878-2627777E351F}"/>
              </a:ext>
            </a:extLst>
          </p:cNvPr>
          <p:cNvSpPr/>
          <p:nvPr/>
        </p:nvSpPr>
        <p:spPr>
          <a:xfrm>
            <a:off x="6170040" y="1076576"/>
            <a:ext cx="17730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+mn-ea"/>
                <a:cs typeface="맑은 고딕 Semilight" panose="020B0502040204020203" pitchFamily="50" charset="-127"/>
              </a:rPr>
              <a:t>learning rate</a:t>
            </a:r>
            <a:r>
              <a:rPr lang="ko-KR" altLang="en-US" sz="1400" dirty="0">
                <a:latin typeface="+mn-ea"/>
                <a:cs typeface="맑은 고딕 Semilight" panose="020B0502040204020203" pitchFamily="50" charset="-127"/>
              </a:rPr>
              <a:t> </a:t>
            </a:r>
            <a:r>
              <a:rPr lang="en-US" altLang="ko-KR" sz="1400" dirty="0">
                <a:latin typeface="+mn-ea"/>
                <a:cs typeface="맑은 고딕 Semilight" panose="020B0502040204020203" pitchFamily="50" charset="-127"/>
              </a:rPr>
              <a:t>(ex, 1)</a:t>
            </a:r>
            <a:endParaRPr lang="ko-KR" altLang="en-US" sz="1400" dirty="0"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9E286DB9-6EED-4016-9F7B-3C1A3346231D}"/>
              </a:ext>
            </a:extLst>
          </p:cNvPr>
          <p:cNvSpPr/>
          <p:nvPr/>
        </p:nvSpPr>
        <p:spPr>
          <a:xfrm>
            <a:off x="6087489" y="1378321"/>
            <a:ext cx="1891077" cy="396240"/>
          </a:xfrm>
          <a:custGeom>
            <a:avLst/>
            <a:gdLst>
              <a:gd name="connsiteX0" fmla="*/ 2598420 w 2598420"/>
              <a:gd name="connsiteY0" fmla="*/ 0 h 396240"/>
              <a:gd name="connsiteX1" fmla="*/ 91440 w 2598420"/>
              <a:gd name="connsiteY1" fmla="*/ 0 h 396240"/>
              <a:gd name="connsiteX2" fmla="*/ 0 w 2598420"/>
              <a:gd name="connsiteY2" fmla="*/ 39624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8420" h="396240">
                <a:moveTo>
                  <a:pt x="2598420" y="0"/>
                </a:moveTo>
                <a:lnTo>
                  <a:pt x="91440" y="0"/>
                </a:lnTo>
                <a:lnTo>
                  <a:pt x="0" y="39624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제목 1">
                <a:extLst>
                  <a:ext uri="{FF2B5EF4-FFF2-40B4-BE49-F238E27FC236}">
                    <a16:creationId xmlns:a16="http://schemas.microsoft.com/office/drawing/2014/main" id="{AE2465FC-4758-4433-BFC6-5DAF56D976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444879"/>
                <a:ext cx="5093967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How to update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제목 1">
                <a:extLst>
                  <a:ext uri="{FF2B5EF4-FFF2-40B4-BE49-F238E27FC236}">
                    <a16:creationId xmlns:a16="http://schemas.microsoft.com/office/drawing/2014/main" id="{AE2465FC-4758-4433-BFC6-5DAF56D97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444879"/>
                <a:ext cx="5093967" cy="1325563"/>
              </a:xfrm>
              <a:blipFill>
                <a:blip r:embed="rId24"/>
                <a:stretch>
                  <a:fillRect l="-5383" b="-4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30557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E5FC90-E213-4FA4-B529-A97B4B91DB21}"/>
              </a:ext>
            </a:extLst>
          </p:cNvPr>
          <p:cNvCxnSpPr>
            <a:cxnSpLocks/>
          </p:cNvCxnSpPr>
          <p:nvPr/>
        </p:nvCxnSpPr>
        <p:spPr>
          <a:xfrm>
            <a:off x="2795118" y="3604048"/>
            <a:ext cx="415" cy="15607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1CF8D32-B9E6-4CBF-919F-6A046521067A}"/>
              </a:ext>
            </a:extLst>
          </p:cNvPr>
          <p:cNvCxnSpPr>
            <a:cxnSpLocks/>
          </p:cNvCxnSpPr>
          <p:nvPr/>
        </p:nvCxnSpPr>
        <p:spPr>
          <a:xfrm flipH="1">
            <a:off x="4371035" y="2842604"/>
            <a:ext cx="2330865" cy="23323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DB86BD7-0AEC-4376-9B4C-5876D41DB330}"/>
              </a:ext>
            </a:extLst>
          </p:cNvPr>
          <p:cNvCxnSpPr>
            <a:cxnSpLocks/>
          </p:cNvCxnSpPr>
          <p:nvPr/>
        </p:nvCxnSpPr>
        <p:spPr>
          <a:xfrm>
            <a:off x="3868884" y="1839584"/>
            <a:ext cx="0" cy="3966696"/>
          </a:xfrm>
          <a:prstGeom prst="line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088DF79-8797-4F9F-80D7-A8B64D8C5498}"/>
              </a:ext>
            </a:extLst>
          </p:cNvPr>
          <p:cNvCxnSpPr>
            <a:cxnSpLocks/>
          </p:cNvCxnSpPr>
          <p:nvPr/>
        </p:nvCxnSpPr>
        <p:spPr>
          <a:xfrm>
            <a:off x="1877524" y="5164748"/>
            <a:ext cx="5770880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F5BECBA-60AC-4869-8EAA-C204FC25CC3F}"/>
              </a:ext>
            </a:extLst>
          </p:cNvPr>
          <p:cNvCxnSpPr>
            <a:cxnSpLocks/>
          </p:cNvCxnSpPr>
          <p:nvPr/>
        </p:nvCxnSpPr>
        <p:spPr>
          <a:xfrm>
            <a:off x="2091057" y="2832445"/>
            <a:ext cx="2330865" cy="23323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B9FD845-2C44-41AA-8145-402D064779E5}"/>
                  </a:ext>
                </a:extLst>
              </p:cNvPr>
              <p:cNvSpPr/>
              <p:nvPr/>
            </p:nvSpPr>
            <p:spPr>
              <a:xfrm>
                <a:off x="6890156" y="5069397"/>
                <a:ext cx="64383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B9FD845-2C44-41AA-8145-402D06477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156" y="5069397"/>
                <a:ext cx="64383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0AAB849-8076-4A22-AC8B-C947EDCE4D8A}"/>
                  </a:ext>
                </a:extLst>
              </p:cNvPr>
              <p:cNvSpPr/>
              <p:nvPr/>
            </p:nvSpPr>
            <p:spPr>
              <a:xfrm>
                <a:off x="3362363" y="1960192"/>
                <a:ext cx="5501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0AAB849-8076-4A22-AC8B-C947EDCE4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363" y="1960192"/>
                <a:ext cx="55015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B6D367E-AEF4-439E-B111-7490DEB0E468}"/>
                  </a:ext>
                </a:extLst>
              </p:cNvPr>
              <p:cNvSpPr txBox="1"/>
              <p:nvPr/>
            </p:nvSpPr>
            <p:spPr>
              <a:xfrm>
                <a:off x="555248" y="3280154"/>
                <a:ext cx="1503681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ko-KR" altLang="en-US" sz="2800" i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B6D367E-AEF4-439E-B111-7490DEB0E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48" y="3280154"/>
                <a:ext cx="1503681" cy="816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타원 51">
            <a:extLst>
              <a:ext uri="{FF2B5EF4-FFF2-40B4-BE49-F238E27FC236}">
                <a16:creationId xmlns:a16="http://schemas.microsoft.com/office/drawing/2014/main" id="{C75E63D7-A161-49BF-87AA-D06F81FCEBA5}"/>
              </a:ext>
            </a:extLst>
          </p:cNvPr>
          <p:cNvSpPr/>
          <p:nvPr/>
        </p:nvSpPr>
        <p:spPr>
          <a:xfrm>
            <a:off x="2701759" y="3436645"/>
            <a:ext cx="182408" cy="182406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CDED421-A6A5-42C4-873D-578F89D320C1}"/>
              </a:ext>
            </a:extLst>
          </p:cNvPr>
          <p:cNvSpPr/>
          <p:nvPr/>
        </p:nvSpPr>
        <p:spPr>
          <a:xfrm>
            <a:off x="3261282" y="3922233"/>
            <a:ext cx="182408" cy="182406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EB05F07-D165-47C1-A5CC-87876307BFAD}"/>
              </a:ext>
            </a:extLst>
          </p:cNvPr>
          <p:cNvCxnSpPr>
            <a:cxnSpLocks/>
            <a:stCxn id="52" idx="4"/>
          </p:cNvCxnSpPr>
          <p:nvPr/>
        </p:nvCxnSpPr>
        <p:spPr>
          <a:xfrm>
            <a:off x="2792963" y="3619051"/>
            <a:ext cx="0" cy="40764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DFE2E90-5898-4452-B7C1-8874C2A05C9A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2792661" y="4013436"/>
            <a:ext cx="46862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D217BC9-6F6F-4CAC-981B-F8F9EB104D13}"/>
                  </a:ext>
                </a:extLst>
              </p:cNvPr>
              <p:cNvSpPr txBox="1"/>
              <p:nvPr/>
            </p:nvSpPr>
            <p:spPr>
              <a:xfrm>
                <a:off x="2792661" y="4096788"/>
                <a:ext cx="370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D217BC9-6F6F-4CAC-981B-F8F9EB10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661" y="4096788"/>
                <a:ext cx="370294" cy="276999"/>
              </a:xfrm>
              <a:prstGeom prst="rect">
                <a:avLst/>
              </a:prstGeom>
              <a:blipFill>
                <a:blip r:embed="rId6"/>
                <a:stretch>
                  <a:fillRect l="-13115" r="-819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E8EDE5-795C-4EED-AC46-F3233DB840FE}"/>
                  </a:ext>
                </a:extLst>
              </p:cNvPr>
              <p:cNvSpPr txBox="1"/>
              <p:nvPr/>
            </p:nvSpPr>
            <p:spPr>
              <a:xfrm>
                <a:off x="2357647" y="3635979"/>
                <a:ext cx="344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E8EDE5-795C-4EED-AC46-F3233DB84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647" y="3635979"/>
                <a:ext cx="344069" cy="276999"/>
              </a:xfrm>
              <a:prstGeom prst="rect">
                <a:avLst/>
              </a:prstGeom>
              <a:blipFill>
                <a:blip r:embed="rId7"/>
                <a:stretch>
                  <a:fillRect l="-16071" r="-14286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04FF15BF-DEEE-4B77-B3F8-36BE7793ABC7}"/>
                  </a:ext>
                </a:extLst>
              </p:cNvPr>
              <p:cNvSpPr/>
              <p:nvPr/>
            </p:nvSpPr>
            <p:spPr>
              <a:xfrm>
                <a:off x="4192486" y="5197127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04FF15BF-DEEE-4B77-B3F8-36BE7793A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486" y="5197127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87123F8-B32E-4D3C-BC48-31602D6876F2}"/>
                  </a:ext>
                </a:extLst>
              </p:cNvPr>
              <p:cNvSpPr/>
              <p:nvPr/>
            </p:nvSpPr>
            <p:spPr>
              <a:xfrm>
                <a:off x="2461441" y="5197127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87123F8-B32E-4D3C-BC48-31602D687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441" y="5197127"/>
                <a:ext cx="65274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1DF7ADD-199A-4118-AA35-E5C54AB0D92F}"/>
              </a:ext>
            </a:extLst>
          </p:cNvPr>
          <p:cNvCxnSpPr>
            <a:cxnSpLocks/>
          </p:cNvCxnSpPr>
          <p:nvPr/>
        </p:nvCxnSpPr>
        <p:spPr>
          <a:xfrm>
            <a:off x="3347445" y="4104640"/>
            <a:ext cx="0" cy="106010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9481A35-03CE-4B70-955E-166DAD8E3652}"/>
                  </a:ext>
                </a:extLst>
              </p:cNvPr>
              <p:cNvSpPr/>
              <p:nvPr/>
            </p:nvSpPr>
            <p:spPr>
              <a:xfrm>
                <a:off x="3023791" y="5197127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9481A35-03CE-4B70-955E-166DAD8E3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91" y="5197127"/>
                <a:ext cx="65274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2C13552-5378-4A51-B18F-C0D855620649}"/>
                  </a:ext>
                </a:extLst>
              </p:cNvPr>
              <p:cNvSpPr/>
              <p:nvPr/>
            </p:nvSpPr>
            <p:spPr>
              <a:xfrm>
                <a:off x="3795317" y="5197127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2C13552-5378-4A51-B18F-C0D855620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17" y="5197127"/>
                <a:ext cx="42351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9BFDC21C-7A6D-4207-9DE5-C23A4A6A1595}"/>
                  </a:ext>
                </a:extLst>
              </p14:cNvPr>
              <p14:cNvContentPartPr/>
              <p14:nvPr/>
            </p14:nvContentPartPr>
            <p14:xfrm>
              <a:off x="2554731" y="5131269"/>
              <a:ext cx="561240" cy="6595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9BFDC21C-7A6D-4207-9DE5-C23A4A6A159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18731" y="5095269"/>
                <a:ext cx="632880" cy="73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4">
                <a:extLst>
                  <a:ext uri="{FF2B5EF4-FFF2-40B4-BE49-F238E27FC236}">
                    <a16:creationId xmlns:a16="http://schemas.microsoft.com/office/drawing/2014/main" id="{74436CEF-5D79-40E0-84BB-81DEA45E5416}"/>
                  </a:ext>
                </a:extLst>
              </p:cNvPr>
              <p:cNvSpPr txBox="1"/>
              <p:nvPr/>
            </p:nvSpPr>
            <p:spPr>
              <a:xfrm>
                <a:off x="4497336" y="1708415"/>
                <a:ext cx="28083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b="0" i="1" spc="-2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b="0" i="1" spc="-20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ko-KR" alt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· </a:t>
                </a:r>
                <a:r>
                  <a:rPr lang="en-US" altLang="ko-KR" sz="2800" dirty="0">
                    <a:solidFill>
                      <a:srgbClr val="FFC000"/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Slope</a:t>
                </a:r>
                <a:endParaRPr lang="ko-KR" altLang="en-US" sz="2800" dirty="0"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mc:Choice>
        <mc:Fallback xmlns="">
          <p:sp>
            <p:nvSpPr>
              <p:cNvPr id="37" name="TextBox 4">
                <a:extLst>
                  <a:ext uri="{FF2B5EF4-FFF2-40B4-BE49-F238E27FC236}">
                    <a16:creationId xmlns:a16="http://schemas.microsoft.com/office/drawing/2014/main" id="{74436CEF-5D79-40E0-84BB-81DEA45E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336" y="1708415"/>
                <a:ext cx="2808333" cy="430887"/>
              </a:xfrm>
              <a:prstGeom prst="rect">
                <a:avLst/>
              </a:prstGeom>
              <a:blipFill>
                <a:blip r:embed="rId17"/>
                <a:stretch>
                  <a:fillRect t="-25352" r="-6522" b="-49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A8D9B3B-0826-461B-B2F1-F93108721FAA}"/>
                  </a:ext>
                </a:extLst>
              </p:cNvPr>
              <p:cNvSpPr/>
              <p:nvPr/>
            </p:nvSpPr>
            <p:spPr>
              <a:xfrm>
                <a:off x="5080917" y="2178086"/>
                <a:ext cx="17299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pc="-100" smtClean="0">
                          <a:latin typeface="Cambria Math" panose="02040503050406030204" pitchFamily="18" charset="0"/>
                          <a:cs typeface="맑은 고딕 Semilight" panose="020B0502040204020203" pitchFamily="50" charset="-127"/>
                        </a:rPr>
                        <m:t>− 2  </m:t>
                      </m:r>
                      <m:r>
                        <a:rPr lang="en-US" altLang="ko-KR" i="1" spc="-100">
                          <a:latin typeface="Cambria Math" panose="02040503050406030204" pitchFamily="18" charset="0"/>
                          <a:cs typeface="맑은 고딕 Semilight" panose="020B0502040204020203" pitchFamily="50" charset="-127"/>
                        </a:rPr>
                        <m:t>–  1 · </m:t>
                      </m:r>
                      <m:r>
                        <a:rPr lang="en-US" altLang="ko-KR" i="1" spc="-100" smtClean="0">
                          <a:latin typeface="Cambria Math" panose="02040503050406030204" pitchFamily="18" charset="0"/>
                          <a:cs typeface="맑은 고딕 Semilight" panose="020B0502040204020203" pitchFamily="50" charset="-127"/>
                        </a:rPr>
                        <m:t>( −1) </m:t>
                      </m:r>
                    </m:oMath>
                  </m:oMathPara>
                </a14:m>
                <a:endParaRPr lang="ko-KR" altLang="en-US" spc="-100" dirty="0">
                  <a:latin typeface="+mn-ea"/>
                  <a:cs typeface="맑은 고딕 Semilight" panose="020B0502040204020203" pitchFamily="50" charset="-127"/>
                </a:endParaRPr>
              </a:p>
            </p:txBody>
          </p:sp>
        </mc:Choice>
        <mc:Fallback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A8D9B3B-0826-461B-B2F1-F93108721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917" y="2178086"/>
                <a:ext cx="1729961" cy="369332"/>
              </a:xfrm>
              <a:prstGeom prst="rect">
                <a:avLst/>
              </a:prstGeom>
              <a:blipFill>
                <a:blip r:embed="rId1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51937A8-F43E-410A-802A-9AD84DB2F179}"/>
                  </a:ext>
                </a:extLst>
              </p14:cNvPr>
              <p14:cNvContentPartPr/>
              <p14:nvPr/>
            </p14:nvContentPartPr>
            <p14:xfrm>
              <a:off x="2955073" y="3155795"/>
              <a:ext cx="600953" cy="572869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51937A8-F43E-410A-802A-9AD84DB2F17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919426" y="3119788"/>
                <a:ext cx="672606" cy="644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제목 1">
                <a:extLst>
                  <a:ext uri="{FF2B5EF4-FFF2-40B4-BE49-F238E27FC236}">
                    <a16:creationId xmlns:a16="http://schemas.microsoft.com/office/drawing/2014/main" id="{18B70363-1945-4125-893D-804755820E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444879"/>
                <a:ext cx="5093965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How to update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제목 1">
                <a:extLst>
                  <a:ext uri="{FF2B5EF4-FFF2-40B4-BE49-F238E27FC236}">
                    <a16:creationId xmlns:a16="http://schemas.microsoft.com/office/drawing/2014/main" id="{18B70363-1945-4125-893D-804755820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444879"/>
                <a:ext cx="5093965" cy="1325563"/>
              </a:xfrm>
              <a:blipFill>
                <a:blip r:embed="rId21"/>
                <a:stretch>
                  <a:fillRect l="-5383" b="-4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6C07840D-0C7D-4BCB-8A1B-D6C682A7B596}"/>
              </a:ext>
            </a:extLst>
          </p:cNvPr>
          <p:cNvSpPr/>
          <p:nvPr/>
        </p:nvSpPr>
        <p:spPr>
          <a:xfrm>
            <a:off x="6170040" y="1076576"/>
            <a:ext cx="17730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+mn-ea"/>
                <a:cs typeface="맑은 고딕 Semilight" panose="020B0502040204020203" pitchFamily="50" charset="-127"/>
              </a:rPr>
              <a:t>learning rate</a:t>
            </a:r>
            <a:r>
              <a:rPr lang="ko-KR" altLang="en-US" sz="1400" dirty="0">
                <a:latin typeface="+mn-ea"/>
                <a:cs typeface="맑은 고딕 Semilight" panose="020B0502040204020203" pitchFamily="50" charset="-127"/>
              </a:rPr>
              <a:t> </a:t>
            </a:r>
            <a:r>
              <a:rPr lang="en-US" altLang="ko-KR" sz="1400" dirty="0">
                <a:latin typeface="+mn-ea"/>
                <a:cs typeface="맑은 고딕 Semilight" panose="020B0502040204020203" pitchFamily="50" charset="-127"/>
              </a:rPr>
              <a:t>(ex, 1)</a:t>
            </a:r>
            <a:endParaRPr lang="ko-KR" altLang="en-US" sz="1400" dirty="0"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99B80BD3-C4D6-42F3-AD10-7ACA8DD795B2}"/>
              </a:ext>
            </a:extLst>
          </p:cNvPr>
          <p:cNvSpPr/>
          <p:nvPr/>
        </p:nvSpPr>
        <p:spPr>
          <a:xfrm>
            <a:off x="6087489" y="1378321"/>
            <a:ext cx="1891077" cy="396240"/>
          </a:xfrm>
          <a:custGeom>
            <a:avLst/>
            <a:gdLst>
              <a:gd name="connsiteX0" fmla="*/ 2598420 w 2598420"/>
              <a:gd name="connsiteY0" fmla="*/ 0 h 396240"/>
              <a:gd name="connsiteX1" fmla="*/ 91440 w 2598420"/>
              <a:gd name="connsiteY1" fmla="*/ 0 h 396240"/>
              <a:gd name="connsiteX2" fmla="*/ 0 w 2598420"/>
              <a:gd name="connsiteY2" fmla="*/ 39624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8420" h="396240">
                <a:moveTo>
                  <a:pt x="2598420" y="0"/>
                </a:moveTo>
                <a:lnTo>
                  <a:pt x="91440" y="0"/>
                </a:lnTo>
                <a:lnTo>
                  <a:pt x="0" y="39624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89580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4">
                <a:extLst>
                  <a:ext uri="{FF2B5EF4-FFF2-40B4-BE49-F238E27FC236}">
                    <a16:creationId xmlns:a16="http://schemas.microsoft.com/office/drawing/2014/main" id="{FE186841-19B8-4900-991F-C82234AAD994}"/>
                  </a:ext>
                </a:extLst>
              </p:cNvPr>
              <p:cNvSpPr txBox="1"/>
              <p:nvPr/>
            </p:nvSpPr>
            <p:spPr>
              <a:xfrm>
                <a:off x="1339852" y="1108062"/>
                <a:ext cx="497091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4000" b="0" i="1" spc="-200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ko-KR" sz="4000" b="0" i="1" spc="-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ko-KR" altLang="en-US" sz="4000" b="0" i="1" spc="-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4000" b="0" i="1" spc="-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altLang="ko-KR" sz="4000" i="1" spc="-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m:t>, </m:t>
                      </m:r>
                      <m:r>
                        <a:rPr lang="en-US" altLang="ko-KR" sz="4000" b="0" i="1" spc="-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m:t>𝑆𝑙𝑜𝑝𝑒</m:t>
                      </m:r>
                      <m:r>
                        <a:rPr lang="en-US" altLang="ko-KR" sz="4000" i="1" spc="-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m:t>=1</m:t>
                      </m:r>
                    </m:oMath>
                  </m:oMathPara>
                </a14:m>
                <a:endParaRPr lang="ko-KR" altLang="en-US" sz="4000" spc="-200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mc:Choice>
        <mc:Fallback xmlns="">
          <p:sp>
            <p:nvSpPr>
              <p:cNvPr id="3" name="TextBox 4">
                <a:extLst>
                  <a:ext uri="{FF2B5EF4-FFF2-40B4-BE49-F238E27FC236}">
                    <a16:creationId xmlns:a16="http://schemas.microsoft.com/office/drawing/2014/main" id="{FE186841-19B8-4900-991F-C82234AAD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852" y="1108062"/>
                <a:ext cx="4970912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C9DB54E-CDBA-40C8-86A4-E93B8E3495E1}"/>
                  </a:ext>
                </a:extLst>
              </p:cNvPr>
              <p:cNvSpPr/>
              <p:nvPr/>
            </p:nvSpPr>
            <p:spPr>
              <a:xfrm>
                <a:off x="2017508" y="2366965"/>
                <a:ext cx="2497287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3200" spc="-100" dirty="0">
                    <a:latin typeface="+mn-ea"/>
                    <a:cs typeface="맑은 고딕 Semilight" panose="020B0502040204020203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4 –</m:t>
                    </m:r>
                    <m:r>
                      <a:rPr lang="en-US" altLang="ko-KR" sz="3200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1·</m:t>
                    </m:r>
                    <m:r>
                      <a:rPr lang="en-US" altLang="ko-KR" sz="3200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1⟶3</m:t>
                    </m:r>
                  </m:oMath>
                </a14:m>
                <a:endParaRPr lang="en-US" altLang="ko-KR" sz="3200" spc="-100" dirty="0">
                  <a:latin typeface="+mn-ea"/>
                  <a:cs typeface="맑은 고딕 Semilight" panose="020B0502040204020203" pitchFamily="50" charset="-127"/>
                </a:endParaRPr>
              </a:p>
              <a:p>
                <a:r>
                  <a:rPr lang="en-US" altLang="ko-KR" sz="3200" spc="-100" dirty="0">
                    <a:latin typeface="+mn-ea"/>
                    <a:cs typeface="맑은 고딕 Semilight" panose="020B0502040204020203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3 –</m:t>
                    </m:r>
                    <m:r>
                      <a:rPr lang="en-US" altLang="ko-KR" sz="3200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1·</m:t>
                    </m:r>
                    <m:r>
                      <a:rPr lang="en-US" altLang="ko-KR" sz="3200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1⟶2</m:t>
                    </m:r>
                  </m:oMath>
                </a14:m>
                <a:endParaRPr lang="en-US" altLang="ko-KR" sz="3200" spc="-100" dirty="0">
                  <a:latin typeface="+mn-ea"/>
                  <a:cs typeface="맑은 고딕 Semilight" panose="020B0502040204020203" pitchFamily="50" charset="-127"/>
                </a:endParaRPr>
              </a:p>
              <a:p>
                <a:r>
                  <a:rPr lang="en-US" altLang="ko-KR" sz="3200" spc="-100" dirty="0">
                    <a:latin typeface="+mn-ea"/>
                    <a:cs typeface="맑은 고딕 Semilight" panose="020B0502040204020203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b="0" i="1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2</m:t>
                    </m:r>
                    <m:r>
                      <a:rPr lang="en-US" altLang="ko-KR" sz="3200" i="1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 –</m:t>
                    </m:r>
                    <m:r>
                      <a:rPr lang="en-US" altLang="ko-KR" sz="3200" i="1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1·</m:t>
                    </m:r>
                    <m:r>
                      <a:rPr lang="en-US" altLang="ko-KR" sz="3200" i="1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1</m:t>
                    </m:r>
                    <m:r>
                      <a:rPr lang="en-US" altLang="ko-KR" sz="3200" i="1" spc="-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맑은 고딕 Semilight" panose="020B0502040204020203" pitchFamily="50" charset="-127"/>
                      </a:rPr>
                      <m:t>⟶</m:t>
                    </m:r>
                    <m:r>
                      <a:rPr lang="en-US" altLang="ko-KR" sz="3200" b="0" i="1" spc="-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맑은 고딕 Semilight" panose="020B0502040204020203" pitchFamily="50" charset="-127"/>
                      </a:rPr>
                      <m:t>1</m:t>
                    </m:r>
                  </m:oMath>
                </a14:m>
                <a:endParaRPr lang="en-US" altLang="ko-KR" sz="3200" spc="-100" dirty="0">
                  <a:latin typeface="+mn-ea"/>
                  <a:cs typeface="맑은 고딕 Semilight" panose="020B0502040204020203" pitchFamily="50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C9DB54E-CDBA-40C8-86A4-E93B8E349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508" y="2366965"/>
                <a:ext cx="2497287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9C71A-C569-49BF-A5E4-5EE52F1DB475}"/>
                  </a:ext>
                </a:extLst>
              </p:cNvPr>
              <p:cNvSpPr txBox="1"/>
              <p:nvPr/>
            </p:nvSpPr>
            <p:spPr>
              <a:xfrm>
                <a:off x="5107254" y="2497874"/>
                <a:ext cx="13142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/>
                  <a:t>Error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=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2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9C71A-C569-49BF-A5E4-5EE52F1DB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254" y="2497874"/>
                <a:ext cx="1314271" cy="400110"/>
              </a:xfrm>
              <a:prstGeom prst="rect">
                <a:avLst/>
              </a:prstGeom>
              <a:blipFill>
                <a:blip r:embed="rId4"/>
                <a:stretch>
                  <a:fillRect l="-5116" t="-9231" r="-3721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67926-D5CE-48A4-863F-EEB3AB69DCF9}"/>
                  </a:ext>
                </a:extLst>
              </p:cNvPr>
              <p:cNvSpPr txBox="1"/>
              <p:nvPr/>
            </p:nvSpPr>
            <p:spPr>
              <a:xfrm>
                <a:off x="5107254" y="2977376"/>
                <a:ext cx="13142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/>
                  <a:t>Error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=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1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67926-D5CE-48A4-863F-EEB3AB69D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254" y="2977376"/>
                <a:ext cx="1314271" cy="400110"/>
              </a:xfrm>
              <a:prstGeom prst="rect">
                <a:avLst/>
              </a:prstGeom>
              <a:blipFill>
                <a:blip r:embed="rId5"/>
                <a:stretch>
                  <a:fillRect l="-5116" t="-7576" r="-3721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242E18-5A2B-4E43-817D-7ABD74AE86A5}"/>
                  </a:ext>
                </a:extLst>
              </p:cNvPr>
              <p:cNvSpPr txBox="1"/>
              <p:nvPr/>
            </p:nvSpPr>
            <p:spPr>
              <a:xfrm>
                <a:off x="5107254" y="3445727"/>
                <a:ext cx="13142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/>
                  <a:t>Error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=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0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242E18-5A2B-4E43-817D-7ABD74AE8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254" y="3445727"/>
                <a:ext cx="1314271" cy="400110"/>
              </a:xfrm>
              <a:prstGeom prst="rect">
                <a:avLst/>
              </a:prstGeom>
              <a:blipFill>
                <a:blip r:embed="rId6"/>
                <a:stretch>
                  <a:fillRect l="-5116" t="-7576" r="-3721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322B83B5-3AE0-4BCF-86E2-4C0DC1FED531}"/>
                  </a:ext>
                </a:extLst>
              </p:cNvPr>
              <p:cNvSpPr txBox="1"/>
              <p:nvPr/>
            </p:nvSpPr>
            <p:spPr>
              <a:xfrm>
                <a:off x="1765325" y="2040657"/>
                <a:ext cx="19896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000" b="0" i="1" spc="-2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000" b="0" i="1" spc="-20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ko-KR" alt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· </a:t>
                </a:r>
                <a:r>
                  <a:rPr lang="en-US" altLang="ko-KR" sz="2000" dirty="0">
                    <a:solidFill>
                      <a:srgbClr val="FFC000"/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Slope</a:t>
                </a:r>
                <a:endParaRPr lang="ko-KR" altLang="en-US" sz="2000" dirty="0"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mc:Choice>
        <mc:Fallback xmlns=""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322B83B5-3AE0-4BCF-86E2-4C0DC1FED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325" y="2040657"/>
                <a:ext cx="1989647" cy="307777"/>
              </a:xfrm>
              <a:prstGeom prst="rect">
                <a:avLst/>
              </a:prstGeom>
              <a:blipFill>
                <a:blip r:embed="rId7"/>
                <a:stretch>
                  <a:fillRect l="-3374" t="-26000" r="-7055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71022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4">
                <a:extLst>
                  <a:ext uri="{FF2B5EF4-FFF2-40B4-BE49-F238E27FC236}">
                    <a16:creationId xmlns:a16="http://schemas.microsoft.com/office/drawing/2014/main" id="{FE186841-19B8-4900-991F-C82234AAD994}"/>
                  </a:ext>
                </a:extLst>
              </p:cNvPr>
              <p:cNvSpPr txBox="1"/>
              <p:nvPr/>
            </p:nvSpPr>
            <p:spPr>
              <a:xfrm>
                <a:off x="1339852" y="1108062"/>
                <a:ext cx="568585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40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4000" b="0" i="1" spc="-20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altLang="ko-KR" sz="4000" b="0" i="1" spc="-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ko-KR" altLang="en-US" sz="4000" b="0" i="1" spc="-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4000" b="0" i="1" spc="-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altLang="ko-KR" sz="4000" i="1" spc="-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m:t>,</m:t>
                      </m:r>
                      <m:r>
                        <a:rPr lang="en-US" altLang="ko-KR" sz="4000" i="1" spc="-200">
                          <a:latin typeface="Cambria Math" panose="02040503050406030204" pitchFamily="18" charset="0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m:t>𝑆𝑙𝑜𝑝𝑒</m:t>
                      </m:r>
                      <m:r>
                        <a:rPr lang="en-US" altLang="ko-KR" sz="4000" i="1" spc="-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m:t>=</m:t>
                      </m:r>
                      <m:r>
                        <a:rPr lang="en-US" altLang="ko-KR" sz="4000" b="0" i="1" spc="-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m:t>−</m:t>
                      </m:r>
                      <m:r>
                        <a:rPr lang="en-US" altLang="ko-KR" sz="4000" i="1" spc="-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m:t>1</m:t>
                      </m:r>
                    </m:oMath>
                  </m:oMathPara>
                </a14:m>
                <a:endParaRPr lang="ko-KR" altLang="en-US" sz="4000" spc="-200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mc:Choice>
        <mc:Fallback xmlns="">
          <p:sp>
            <p:nvSpPr>
              <p:cNvPr id="3" name="TextBox 4">
                <a:extLst>
                  <a:ext uri="{FF2B5EF4-FFF2-40B4-BE49-F238E27FC236}">
                    <a16:creationId xmlns:a16="http://schemas.microsoft.com/office/drawing/2014/main" id="{FE186841-19B8-4900-991F-C82234AAD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852" y="1108062"/>
                <a:ext cx="5685852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C9DB54E-CDBA-40C8-86A4-E93B8E3495E1}"/>
                  </a:ext>
                </a:extLst>
              </p:cNvPr>
              <p:cNvSpPr/>
              <p:nvPr/>
            </p:nvSpPr>
            <p:spPr>
              <a:xfrm>
                <a:off x="2017508" y="2366965"/>
                <a:ext cx="3717941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3200" spc="-100">
                    <a:latin typeface="+mn-ea"/>
                    <a:cs typeface="맑은 고딕 Semilight" panose="020B0502040204020203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b="0" i="0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−2</m:t>
                    </m:r>
                    <m:r>
                      <a:rPr lang="en-US" altLang="ko-KR" sz="3200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 –</m:t>
                    </m:r>
                    <m:r>
                      <a:rPr lang="en-US" altLang="ko-KR" sz="3200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1·</m:t>
                    </m:r>
                    <m:d>
                      <m:dPr>
                        <m:ctrlPr>
                          <a:rPr lang="en-US" altLang="ko-KR" sz="3200" b="0" i="1" spc="-100" smtClean="0">
                            <a:latin typeface="Cambria Math" panose="02040503050406030204" pitchFamily="18" charset="0"/>
                            <a:cs typeface="맑은 고딕 Semilight" panose="020B0502040204020203" pitchFamily="50" charset="-127"/>
                          </a:rPr>
                        </m:ctrlPr>
                      </m:dPr>
                      <m:e>
                        <m:r>
                          <a:rPr lang="en-US" altLang="ko-KR" sz="3200" b="0" i="0" spc="-100" smtClean="0">
                            <a:latin typeface="Cambria Math" panose="02040503050406030204" pitchFamily="18" charset="0"/>
                            <a:cs typeface="맑은 고딕 Semilight" panose="020B0502040204020203" pitchFamily="50" charset="-127"/>
                          </a:rPr>
                          <m:t>−</m:t>
                        </m:r>
                        <m:r>
                          <a:rPr lang="en-US" altLang="ko-KR" sz="3200" spc="-100">
                            <a:latin typeface="Cambria Math" panose="02040503050406030204" pitchFamily="18" charset="0"/>
                            <a:cs typeface="맑은 고딕 Semilight" panose="020B0502040204020203" pitchFamily="50" charset="-127"/>
                          </a:rPr>
                          <m:t>1</m:t>
                        </m:r>
                      </m:e>
                    </m:d>
                    <m:r>
                      <a:rPr lang="en-US" altLang="ko-KR" sz="3200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⟶</m:t>
                    </m:r>
                    <m:r>
                      <a:rPr lang="en-US" altLang="ko-KR" sz="3200" b="0" i="0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−1</m:t>
                    </m:r>
                  </m:oMath>
                </a14:m>
                <a:endParaRPr lang="en-US" altLang="ko-KR" sz="3200" spc="-100" dirty="0">
                  <a:latin typeface="+mn-ea"/>
                  <a:cs typeface="맑은 고딕 Semilight" panose="020B0502040204020203" pitchFamily="50" charset="-127"/>
                </a:endParaRPr>
              </a:p>
              <a:p>
                <a:r>
                  <a:rPr lang="en-US" altLang="ko-KR" sz="3200" spc="-100">
                    <a:latin typeface="+mn-ea"/>
                    <a:cs typeface="맑은 고딕 Semilight" panose="020B0502040204020203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b="0" i="0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−1</m:t>
                    </m:r>
                    <m:r>
                      <a:rPr lang="en-US" altLang="ko-KR" sz="3200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 –</m:t>
                    </m:r>
                    <m:r>
                      <a:rPr lang="en-US" altLang="ko-KR" sz="3200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1·</m:t>
                    </m:r>
                    <m:r>
                      <a:rPr lang="en-US" altLang="ko-KR" sz="3200" b="0" i="0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(−</m:t>
                    </m:r>
                    <m:r>
                      <a:rPr lang="en-US" altLang="ko-KR" sz="3200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1</m:t>
                    </m:r>
                    <m:r>
                      <a:rPr lang="en-US" altLang="ko-KR" sz="3200" b="0" i="0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)</m:t>
                    </m:r>
                    <m:r>
                      <a:rPr lang="en-US" altLang="ko-KR" sz="3200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⟶</m:t>
                    </m:r>
                    <m:r>
                      <a:rPr lang="en-US" altLang="ko-KR" sz="3200" b="0" i="0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0</m:t>
                    </m:r>
                  </m:oMath>
                </a14:m>
                <a:endParaRPr lang="en-US" altLang="ko-KR" sz="3200" spc="-100" dirty="0">
                  <a:latin typeface="+mn-ea"/>
                  <a:cs typeface="맑은 고딕 Semilight" panose="020B0502040204020203" pitchFamily="50" charset="-127"/>
                </a:endParaRPr>
              </a:p>
              <a:p>
                <a:r>
                  <a:rPr lang="en-US" altLang="ko-KR" sz="3200" spc="-100" dirty="0">
                    <a:latin typeface="+mn-ea"/>
                    <a:cs typeface="맑은 고딕 Semilight" panose="020B0502040204020203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b="0" i="1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0</m:t>
                    </m:r>
                    <m:r>
                      <a:rPr lang="en-US" altLang="ko-KR" sz="3200" i="1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 –</m:t>
                    </m:r>
                    <m:r>
                      <a:rPr lang="en-US" altLang="ko-KR" sz="3200" i="1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1·</m:t>
                    </m:r>
                    <m:r>
                      <a:rPr lang="en-US" altLang="ko-KR" sz="3200" b="0" i="1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(−</m:t>
                    </m:r>
                    <m:r>
                      <a:rPr lang="en-US" altLang="ko-KR" sz="3200" i="1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1</m:t>
                    </m:r>
                    <m:r>
                      <a:rPr lang="en-US" altLang="ko-KR" sz="3200" b="0" i="1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)</m:t>
                    </m:r>
                    <m:r>
                      <a:rPr lang="en-US" altLang="ko-KR" sz="3200" i="1" spc="-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맑은 고딕 Semilight" panose="020B0502040204020203" pitchFamily="50" charset="-127"/>
                      </a:rPr>
                      <m:t>⟶</m:t>
                    </m:r>
                    <m:r>
                      <a:rPr lang="en-US" altLang="ko-KR" sz="3200" b="0" i="1" spc="-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맑은 고딕 Semilight" panose="020B0502040204020203" pitchFamily="50" charset="-127"/>
                      </a:rPr>
                      <m:t>1</m:t>
                    </m:r>
                  </m:oMath>
                </a14:m>
                <a:endParaRPr lang="en-US" altLang="ko-KR" sz="3200" spc="-100" dirty="0">
                  <a:latin typeface="+mn-ea"/>
                  <a:cs typeface="맑은 고딕 Semilight" panose="020B0502040204020203" pitchFamily="50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C9DB54E-CDBA-40C8-86A4-E93B8E349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508" y="2366965"/>
                <a:ext cx="3717941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9C71A-C569-49BF-A5E4-5EE52F1DB475}"/>
                  </a:ext>
                </a:extLst>
              </p:cNvPr>
              <p:cNvSpPr txBox="1"/>
              <p:nvPr/>
            </p:nvSpPr>
            <p:spPr>
              <a:xfrm>
                <a:off x="5857490" y="2497874"/>
                <a:ext cx="13110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/>
                  <a:t>Error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=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2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9C71A-C569-49BF-A5E4-5EE52F1DB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90" y="2497874"/>
                <a:ext cx="1311065" cy="400110"/>
              </a:xfrm>
              <a:prstGeom prst="rect">
                <a:avLst/>
              </a:prstGeom>
              <a:blipFill>
                <a:blip r:embed="rId4"/>
                <a:stretch>
                  <a:fillRect l="-5116" t="-9231" r="-3721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67926-D5CE-48A4-863F-EEB3AB69DCF9}"/>
                  </a:ext>
                </a:extLst>
              </p:cNvPr>
              <p:cNvSpPr txBox="1"/>
              <p:nvPr/>
            </p:nvSpPr>
            <p:spPr>
              <a:xfrm>
                <a:off x="5857490" y="2977376"/>
                <a:ext cx="13142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/>
                  <a:t>Error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=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1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67926-D5CE-48A4-863F-EEB3AB69D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90" y="2977376"/>
                <a:ext cx="1314271" cy="400110"/>
              </a:xfrm>
              <a:prstGeom prst="rect">
                <a:avLst/>
              </a:prstGeom>
              <a:blipFill>
                <a:blip r:embed="rId5"/>
                <a:stretch>
                  <a:fillRect l="-5116" t="-7576" r="-3721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242E18-5A2B-4E43-817D-7ABD74AE86A5}"/>
                  </a:ext>
                </a:extLst>
              </p:cNvPr>
              <p:cNvSpPr txBox="1"/>
              <p:nvPr/>
            </p:nvSpPr>
            <p:spPr>
              <a:xfrm>
                <a:off x="5857490" y="3445727"/>
                <a:ext cx="13142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/>
                  <a:t>Error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=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0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242E18-5A2B-4E43-817D-7ABD74AE8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90" y="3445727"/>
                <a:ext cx="1314271" cy="400110"/>
              </a:xfrm>
              <a:prstGeom prst="rect">
                <a:avLst/>
              </a:prstGeom>
              <a:blipFill>
                <a:blip r:embed="rId6"/>
                <a:stretch>
                  <a:fillRect l="-5116" t="-7576" r="-3721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2D6BF5FB-5BC0-495B-94BF-7795657B5814}"/>
                  </a:ext>
                </a:extLst>
              </p:cNvPr>
              <p:cNvSpPr txBox="1"/>
              <p:nvPr/>
            </p:nvSpPr>
            <p:spPr>
              <a:xfrm>
                <a:off x="2099433" y="2040657"/>
                <a:ext cx="19896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000" b="0" i="1" spc="-2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000" b="0" i="1" spc="-20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ko-KR" alt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· </a:t>
                </a:r>
                <a:r>
                  <a:rPr lang="en-US" altLang="ko-KR" sz="2000" dirty="0">
                    <a:solidFill>
                      <a:srgbClr val="FFC000"/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Slope</a:t>
                </a:r>
                <a:endParaRPr lang="ko-KR" altLang="en-US" sz="2000" dirty="0"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mc:Choice>
        <mc:Fallback xmlns=""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2D6BF5FB-5BC0-495B-94BF-7795657B5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433" y="2040657"/>
                <a:ext cx="1989647" cy="307777"/>
              </a:xfrm>
              <a:prstGeom prst="rect">
                <a:avLst/>
              </a:prstGeom>
              <a:blipFill>
                <a:blip r:embed="rId7"/>
                <a:stretch>
                  <a:fillRect l="-3058" t="-26000" r="-7034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88622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4">
                <a:extLst>
                  <a:ext uri="{FF2B5EF4-FFF2-40B4-BE49-F238E27FC236}">
                    <a16:creationId xmlns:a16="http://schemas.microsoft.com/office/drawing/2014/main" id="{FE186841-19B8-4900-991F-C82234AAD994}"/>
                  </a:ext>
                </a:extLst>
              </p:cNvPr>
              <p:cNvSpPr txBox="1"/>
              <p:nvPr/>
            </p:nvSpPr>
            <p:spPr>
              <a:xfrm>
                <a:off x="1339852" y="1104008"/>
                <a:ext cx="568585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40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4000" b="0" i="1" spc="-20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altLang="ko-KR" sz="4000" b="0" i="1" spc="-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ko-KR" altLang="en-US" sz="4000" b="0" i="1" spc="-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4000" b="0" i="1" spc="-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altLang="ko-KR" sz="4000" i="1" spc="-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m:t>,</m:t>
                      </m:r>
                      <m:r>
                        <a:rPr lang="en-US" altLang="ko-KR" sz="4000" i="1" spc="-200">
                          <a:latin typeface="Cambria Math" panose="02040503050406030204" pitchFamily="18" charset="0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m:t>𝑆𝑙𝑜𝑝𝑒</m:t>
                      </m:r>
                      <m:r>
                        <a:rPr lang="en-US" altLang="ko-KR" sz="4000" i="1" spc="-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m:t>=</m:t>
                      </m:r>
                      <m:r>
                        <a:rPr lang="en-US" altLang="ko-KR" sz="4000" b="0" i="1" spc="-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m:t>−</m:t>
                      </m:r>
                      <m:r>
                        <a:rPr lang="en-US" altLang="ko-KR" sz="4000" i="1" spc="-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m:t>1</m:t>
                      </m:r>
                    </m:oMath>
                  </m:oMathPara>
                </a14:m>
                <a:endParaRPr lang="ko-KR" altLang="en-US" sz="4000" spc="-200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mc:Choice>
        <mc:Fallback xmlns="">
          <p:sp>
            <p:nvSpPr>
              <p:cNvPr id="3" name="TextBox 4">
                <a:extLst>
                  <a:ext uri="{FF2B5EF4-FFF2-40B4-BE49-F238E27FC236}">
                    <a16:creationId xmlns:a16="http://schemas.microsoft.com/office/drawing/2014/main" id="{FE186841-19B8-4900-991F-C82234AAD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852" y="1104008"/>
                <a:ext cx="5685852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C9DB54E-CDBA-40C8-86A4-E93B8E3495E1}"/>
                  </a:ext>
                </a:extLst>
              </p:cNvPr>
              <p:cNvSpPr/>
              <p:nvPr/>
            </p:nvSpPr>
            <p:spPr>
              <a:xfrm>
                <a:off x="2017508" y="2366965"/>
                <a:ext cx="3424592" cy="30469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3200" spc="-100" dirty="0">
                    <a:latin typeface="+mn-ea"/>
                    <a:cs typeface="맑은 고딕 Semilight" panose="020B0502040204020203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b="0" i="0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−2</m:t>
                    </m:r>
                    <m:r>
                      <a:rPr lang="en-US" altLang="ko-KR" sz="3200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 –</m:t>
                    </m:r>
                    <m:r>
                      <a:rPr lang="en-US" altLang="ko-KR" sz="3200" b="0" i="0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2</m:t>
                    </m:r>
                    <m:r>
                      <a:rPr lang="en-US" altLang="ko-KR" sz="3200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·</m:t>
                    </m:r>
                    <m:d>
                      <m:dPr>
                        <m:ctrlPr>
                          <a:rPr lang="en-US" altLang="ko-KR" sz="3200" b="0" i="1" spc="-100" smtClean="0">
                            <a:latin typeface="Cambria Math" panose="02040503050406030204" pitchFamily="18" charset="0"/>
                            <a:cs typeface="맑은 고딕 Semilight" panose="020B0502040204020203" pitchFamily="50" charset="-127"/>
                          </a:rPr>
                        </m:ctrlPr>
                      </m:dPr>
                      <m:e>
                        <m:r>
                          <a:rPr lang="en-US" altLang="ko-KR" sz="3200" b="0" i="0" spc="-100" smtClean="0">
                            <a:latin typeface="Cambria Math" panose="02040503050406030204" pitchFamily="18" charset="0"/>
                            <a:cs typeface="맑은 고딕 Semilight" panose="020B0502040204020203" pitchFamily="50" charset="-127"/>
                          </a:rPr>
                          <m:t>−</m:t>
                        </m:r>
                        <m:r>
                          <a:rPr lang="en-US" altLang="ko-KR" sz="3200" spc="-100">
                            <a:latin typeface="Cambria Math" panose="02040503050406030204" pitchFamily="18" charset="0"/>
                            <a:cs typeface="맑은 고딕 Semilight" panose="020B0502040204020203" pitchFamily="50" charset="-127"/>
                          </a:rPr>
                          <m:t>1</m:t>
                        </m:r>
                      </m:e>
                    </m:d>
                    <m:r>
                      <a:rPr lang="en-US" altLang="ko-KR" sz="3200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⟶</m:t>
                    </m:r>
                    <m:r>
                      <a:rPr lang="en-US" altLang="ko-KR" sz="3200" b="0" i="0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0</m:t>
                    </m:r>
                  </m:oMath>
                </a14:m>
                <a:endParaRPr lang="en-US" altLang="ko-KR" sz="3200" spc="-100" dirty="0">
                  <a:latin typeface="+mn-ea"/>
                  <a:cs typeface="맑은 고딕 Semilight" panose="020B0502040204020203" pitchFamily="50" charset="-127"/>
                </a:endParaRPr>
              </a:p>
              <a:p>
                <a:r>
                  <a:rPr lang="en-US" altLang="ko-KR" sz="3200" spc="-100" dirty="0">
                    <a:latin typeface="+mn-ea"/>
                    <a:cs typeface="맑은 고딕 Semilight" panose="020B0502040204020203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b="0" i="0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0</m:t>
                    </m:r>
                    <m:r>
                      <a:rPr lang="en-US" altLang="ko-KR" sz="3200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 –</m:t>
                    </m:r>
                    <m:r>
                      <a:rPr lang="en-US" altLang="ko-KR" sz="3200" b="0" i="0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2</m:t>
                    </m:r>
                    <m:r>
                      <a:rPr lang="en-US" altLang="ko-KR" sz="3200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·</m:t>
                    </m:r>
                    <m:r>
                      <a:rPr lang="en-US" altLang="ko-KR" sz="3200" b="0" i="0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(−</m:t>
                    </m:r>
                    <m:r>
                      <a:rPr lang="en-US" altLang="ko-KR" sz="3200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1</m:t>
                    </m:r>
                    <m:r>
                      <a:rPr lang="en-US" altLang="ko-KR" sz="3200" b="0" i="0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)</m:t>
                    </m:r>
                    <m:r>
                      <a:rPr lang="en-US" altLang="ko-KR" sz="3200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⟶</m:t>
                    </m:r>
                    <m:r>
                      <a:rPr lang="en-US" altLang="ko-KR" sz="3200" b="0" i="0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2</m:t>
                    </m:r>
                  </m:oMath>
                </a14:m>
                <a:endParaRPr lang="en-US" altLang="ko-KR" sz="3200" spc="-100" dirty="0">
                  <a:latin typeface="+mn-ea"/>
                  <a:cs typeface="맑은 고딕 Semilight" panose="020B0502040204020203" pitchFamily="50" charset="-127"/>
                </a:endParaRPr>
              </a:p>
              <a:p>
                <a:r>
                  <a:rPr lang="en-US" altLang="ko-KR" sz="3200" spc="-100" dirty="0">
                    <a:latin typeface="+mn-ea"/>
                    <a:cs typeface="맑은 고딕 Semilight" panose="020B0502040204020203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b="0" i="1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2</m:t>
                    </m:r>
                    <m:r>
                      <a:rPr lang="en-US" altLang="ko-KR" sz="3200" i="1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 –</m:t>
                    </m:r>
                    <m:r>
                      <a:rPr lang="en-US" altLang="ko-KR" sz="3200" b="0" i="1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2</m:t>
                    </m:r>
                    <m:r>
                      <a:rPr lang="en-US" altLang="ko-KR" sz="3200" i="1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·</m:t>
                    </m:r>
                    <m:r>
                      <a:rPr lang="en-US" altLang="ko-KR" sz="3200" b="0" i="1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(</m:t>
                    </m:r>
                    <m:r>
                      <a:rPr lang="en-US" altLang="ko-KR" sz="3200" i="1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1</m:t>
                    </m:r>
                    <m:r>
                      <a:rPr lang="en-US" altLang="ko-KR" sz="3200" b="0" i="1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)</m:t>
                    </m:r>
                    <m:r>
                      <a:rPr lang="en-US" altLang="ko-KR" sz="3200" i="1" spc="-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맑은 고딕 Semilight" panose="020B0502040204020203" pitchFamily="50" charset="-127"/>
                      </a:rPr>
                      <m:t>⟶</m:t>
                    </m:r>
                    <m:r>
                      <a:rPr lang="en-US" altLang="ko-KR" sz="3200" b="0" i="1" spc="-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맑은 고딕 Semilight" panose="020B0502040204020203" pitchFamily="50" charset="-127"/>
                      </a:rPr>
                      <m:t>0</m:t>
                    </m:r>
                  </m:oMath>
                </a14:m>
                <a:endParaRPr lang="en-US" altLang="ko-KR" sz="3200" spc="-100" dirty="0">
                  <a:latin typeface="+mn-ea"/>
                  <a:cs typeface="맑은 고딕 Semilight" panose="020B0502040204020203" pitchFamily="50" charset="-127"/>
                </a:endParaRPr>
              </a:p>
              <a:p>
                <a:r>
                  <a:rPr lang="en-US" altLang="ko-KR" sz="3200" spc="-100" dirty="0">
                    <a:latin typeface="+mn-ea"/>
                    <a:cs typeface="맑은 고딕 Semilight" panose="020B0502040204020203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b="0" i="1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0</m:t>
                    </m:r>
                    <m:r>
                      <a:rPr lang="en-US" altLang="ko-KR" sz="3200" i="1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 –2·(</m:t>
                    </m:r>
                    <m:r>
                      <a:rPr lang="en-US" altLang="ko-KR" sz="3200" b="0" i="1" spc="-100" smtClean="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−1</m:t>
                    </m:r>
                    <m:r>
                      <a:rPr lang="en-US" altLang="ko-KR" sz="3200" i="1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)</m:t>
                    </m:r>
                    <m:r>
                      <a:rPr lang="en-US" altLang="ko-KR" sz="3200" i="1" spc="-100">
                        <a:latin typeface="Cambria Math" panose="02040503050406030204" pitchFamily="18" charset="0"/>
                        <a:ea typeface="Cambria Math" panose="02040503050406030204" pitchFamily="18" charset="0"/>
                        <a:cs typeface="맑은 고딕 Semilight" panose="020B0502040204020203" pitchFamily="50" charset="-127"/>
                      </a:rPr>
                      <m:t>⟶</m:t>
                    </m:r>
                    <m:r>
                      <a:rPr lang="en-US" altLang="ko-KR" sz="3200" b="0" i="1" spc="-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맑은 고딕 Semilight" panose="020B0502040204020203" pitchFamily="50" charset="-127"/>
                      </a:rPr>
                      <m:t>2</m:t>
                    </m:r>
                  </m:oMath>
                </a14:m>
                <a:endParaRPr lang="en-US" altLang="ko-KR" sz="3200" spc="-100" dirty="0">
                  <a:latin typeface="+mn-ea"/>
                  <a:cs typeface="맑은 고딕 Semilight" panose="020B0502040204020203" pitchFamily="50" charset="-127"/>
                </a:endParaRPr>
              </a:p>
              <a:p>
                <a:r>
                  <a:rPr lang="en-US" altLang="ko-KR" sz="3200" spc="-100" dirty="0">
                    <a:latin typeface="+mn-ea"/>
                    <a:cs typeface="맑은 고딕 Semilight" panose="020B0502040204020203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i="1" spc="-100">
                        <a:latin typeface="Cambria Math" panose="02040503050406030204" pitchFamily="18" charset="0"/>
                        <a:cs typeface="맑은 고딕 Semilight" panose="020B0502040204020203" pitchFamily="50" charset="-127"/>
                      </a:rPr>
                      <m:t>2 –2·(1)</m:t>
                    </m:r>
                    <m:r>
                      <a:rPr lang="en-US" altLang="ko-KR" sz="3200" i="1" spc="-100">
                        <a:latin typeface="Cambria Math" panose="02040503050406030204" pitchFamily="18" charset="0"/>
                        <a:ea typeface="Cambria Math" panose="02040503050406030204" pitchFamily="18" charset="0"/>
                        <a:cs typeface="맑은 고딕 Semilight" panose="020B0502040204020203" pitchFamily="50" charset="-127"/>
                      </a:rPr>
                      <m:t>⟶0</m:t>
                    </m:r>
                  </m:oMath>
                </a14:m>
                <a:endParaRPr lang="en-US" altLang="ko-KR" sz="3200" spc="-100" dirty="0">
                  <a:latin typeface="+mn-ea"/>
                  <a:cs typeface="맑은 고딕 Semilight" panose="020B0502040204020203" pitchFamily="50" charset="-127"/>
                </a:endParaRPr>
              </a:p>
              <a:p>
                <a:endParaRPr lang="en-US" altLang="ko-KR" sz="3200" spc="-100" dirty="0">
                  <a:latin typeface="+mn-ea"/>
                  <a:cs typeface="맑은 고딕 Semilight" panose="020B0502040204020203" pitchFamily="50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C9DB54E-CDBA-40C8-86A4-E93B8E349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508" y="2366965"/>
                <a:ext cx="3424592" cy="3046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9C71A-C569-49BF-A5E4-5EE52F1DB475}"/>
                  </a:ext>
                </a:extLst>
              </p:cNvPr>
              <p:cNvSpPr txBox="1"/>
              <p:nvPr/>
            </p:nvSpPr>
            <p:spPr>
              <a:xfrm>
                <a:off x="5857490" y="2497874"/>
                <a:ext cx="13110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/>
                  <a:t>Error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=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1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9C71A-C569-49BF-A5E4-5EE52F1DB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90" y="2497874"/>
                <a:ext cx="1311065" cy="400110"/>
              </a:xfrm>
              <a:prstGeom prst="rect">
                <a:avLst/>
              </a:prstGeom>
              <a:blipFill>
                <a:blip r:embed="rId4"/>
                <a:stretch>
                  <a:fillRect l="-5116" t="-9231" r="-3721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67926-D5CE-48A4-863F-EEB3AB69DCF9}"/>
                  </a:ext>
                </a:extLst>
              </p:cNvPr>
              <p:cNvSpPr txBox="1"/>
              <p:nvPr/>
            </p:nvSpPr>
            <p:spPr>
              <a:xfrm>
                <a:off x="5857490" y="2977376"/>
                <a:ext cx="13110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/>
                  <a:t>Error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=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1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67926-D5CE-48A4-863F-EEB3AB69D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90" y="2977376"/>
                <a:ext cx="1311065" cy="400110"/>
              </a:xfrm>
              <a:prstGeom prst="rect">
                <a:avLst/>
              </a:prstGeom>
              <a:blipFill>
                <a:blip r:embed="rId5"/>
                <a:stretch>
                  <a:fillRect l="-5116" t="-7576" r="-3721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242E18-5A2B-4E43-817D-7ABD74AE86A5}"/>
                  </a:ext>
                </a:extLst>
              </p:cNvPr>
              <p:cNvSpPr txBox="1"/>
              <p:nvPr/>
            </p:nvSpPr>
            <p:spPr>
              <a:xfrm>
                <a:off x="5857490" y="3445727"/>
                <a:ext cx="13110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/>
                  <a:t>Error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=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1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242E18-5A2B-4E43-817D-7ABD74AE8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90" y="3445727"/>
                <a:ext cx="1311065" cy="400110"/>
              </a:xfrm>
              <a:prstGeom prst="rect">
                <a:avLst/>
              </a:prstGeom>
              <a:blipFill>
                <a:blip r:embed="rId6"/>
                <a:stretch>
                  <a:fillRect l="-5116" t="-7576" r="-3721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7A17A2-DB68-4A2E-882D-FEFE042DBE3A}"/>
                  </a:ext>
                </a:extLst>
              </p:cNvPr>
              <p:cNvSpPr txBox="1"/>
              <p:nvPr/>
            </p:nvSpPr>
            <p:spPr>
              <a:xfrm>
                <a:off x="5857490" y="3914078"/>
                <a:ext cx="13110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/>
                  <a:t>Error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=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1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7A17A2-DB68-4A2E-882D-FEFE042DB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90" y="3914078"/>
                <a:ext cx="1311065" cy="400110"/>
              </a:xfrm>
              <a:prstGeom prst="rect">
                <a:avLst/>
              </a:prstGeom>
              <a:blipFill>
                <a:blip r:embed="rId7"/>
                <a:stretch>
                  <a:fillRect l="-5116" t="-7576" r="-3721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4">
                <a:extLst>
                  <a:ext uri="{FF2B5EF4-FFF2-40B4-BE49-F238E27FC236}">
                    <a16:creationId xmlns:a16="http://schemas.microsoft.com/office/drawing/2014/main" id="{9A6FC174-EC14-4811-A5CA-2141734B84E7}"/>
                  </a:ext>
                </a:extLst>
              </p:cNvPr>
              <p:cNvSpPr txBox="1"/>
              <p:nvPr/>
            </p:nvSpPr>
            <p:spPr>
              <a:xfrm>
                <a:off x="2099433" y="2040657"/>
                <a:ext cx="19896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000" b="0" i="1" spc="-2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000" b="0" i="1" spc="-20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ko-KR" alt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· </a:t>
                </a:r>
                <a:r>
                  <a:rPr lang="en-US" altLang="ko-KR" sz="2000" dirty="0">
                    <a:solidFill>
                      <a:srgbClr val="FFC000"/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Slope</a:t>
                </a:r>
                <a:endParaRPr lang="ko-KR" altLang="en-US" sz="2000" dirty="0"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mc:Choice>
        <mc:Fallback xmlns="">
          <p:sp>
            <p:nvSpPr>
              <p:cNvPr id="10" name="TextBox 4">
                <a:extLst>
                  <a:ext uri="{FF2B5EF4-FFF2-40B4-BE49-F238E27FC236}">
                    <a16:creationId xmlns:a16="http://schemas.microsoft.com/office/drawing/2014/main" id="{9A6FC174-EC14-4811-A5CA-2141734B8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433" y="2040657"/>
                <a:ext cx="1989647" cy="307777"/>
              </a:xfrm>
              <a:prstGeom prst="rect">
                <a:avLst/>
              </a:prstGeom>
              <a:blipFill>
                <a:blip r:embed="rId8"/>
                <a:stretch>
                  <a:fillRect l="-3058" t="-26000" r="-7034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CE987D-84E6-467A-82B0-19AB12C53036}"/>
                  </a:ext>
                </a:extLst>
              </p:cNvPr>
              <p:cNvSpPr txBox="1"/>
              <p:nvPr/>
            </p:nvSpPr>
            <p:spPr>
              <a:xfrm>
                <a:off x="5857490" y="4382429"/>
                <a:ext cx="13110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/>
                  <a:t>Error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=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1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CE987D-84E6-467A-82B0-19AB12C53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90" y="4382429"/>
                <a:ext cx="1311065" cy="400110"/>
              </a:xfrm>
              <a:prstGeom prst="rect">
                <a:avLst/>
              </a:prstGeom>
              <a:blipFill>
                <a:blip r:embed="rId9"/>
                <a:stretch>
                  <a:fillRect l="-5116" t="-9091" r="-3721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83352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B3A11-5926-4FD8-A7E2-51EC0D2D3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708" y="2027187"/>
            <a:ext cx="3106068" cy="8041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3200" dirty="0"/>
              <a:t>Absolute</a:t>
            </a:r>
            <a:r>
              <a:rPr lang="ko-KR" altLang="en-US" sz="3200" dirty="0"/>
              <a:t> </a:t>
            </a:r>
            <a:r>
              <a:rPr lang="en-US" altLang="ko-KR" sz="3200" dirty="0"/>
              <a:t>Error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FC7EC0-4DB0-45A4-BD03-A719B0CA6084}"/>
              </a:ext>
            </a:extLst>
          </p:cNvPr>
          <p:cNvSpPr/>
          <p:nvPr/>
        </p:nvSpPr>
        <p:spPr>
          <a:xfrm>
            <a:off x="1972708" y="2831335"/>
            <a:ext cx="48622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accent2"/>
                </a:solidFill>
                <a:latin typeface="Lato"/>
              </a:rPr>
              <a:t>L1</a:t>
            </a:r>
            <a:r>
              <a:rPr lang="en-US" altLang="ko-KR" sz="4800" b="1" dirty="0">
                <a:latin typeface="Lato"/>
              </a:rPr>
              <a:t> Loss function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1778626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8C145E-38F5-4E61-8859-8E0F666D7DCB}"/>
                  </a:ext>
                </a:extLst>
              </p:cNvPr>
              <p:cNvSpPr txBox="1"/>
              <p:nvPr/>
            </p:nvSpPr>
            <p:spPr>
              <a:xfrm>
                <a:off x="1290321" y="1955542"/>
                <a:ext cx="6949440" cy="393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3525" indent="-263525">
                  <a:lnSpc>
                    <a:spcPts val="4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600" dirty="0">
                    <a:latin typeface="+mj-lt"/>
                  </a:rPr>
                  <a:t>Always </a:t>
                </a:r>
                <a:r>
                  <a:rPr lang="en-US" altLang="ko-KR" sz="3600" dirty="0">
                    <a:solidFill>
                      <a:schemeClr val="accent6"/>
                    </a:solidFill>
                    <a:latin typeface="+mj-lt"/>
                  </a:rPr>
                  <a:t>the same slope </a:t>
                </a:r>
                <a:r>
                  <a:rPr lang="en-US" altLang="ko-KR" sz="3600" dirty="0">
                    <a:latin typeface="+mj-lt"/>
                  </a:rPr>
                  <a:t>in the error graph regardless of the value of</a:t>
                </a:r>
                <a:r>
                  <a:rPr lang="ko-KR" altLang="en-US" sz="3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6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ko-KR" sz="3600" dirty="0">
                  <a:solidFill>
                    <a:schemeClr val="accent2"/>
                  </a:solidFill>
                  <a:latin typeface="+mj-lt"/>
                </a:endParaRPr>
              </a:p>
              <a:p>
                <a:pPr marL="263525" indent="-263525">
                  <a:lnSpc>
                    <a:spcPts val="4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600" dirty="0">
                    <a:latin typeface="+mj-lt"/>
                  </a:rPr>
                  <a:t>Therefore, </a:t>
                </a:r>
                <a:r>
                  <a:rPr lang="en-US" altLang="ko-KR" sz="3600" dirty="0">
                    <a:solidFill>
                      <a:schemeClr val="accent6"/>
                    </a:solidFill>
                    <a:latin typeface="+mj-lt"/>
                  </a:rPr>
                  <a:t>the same speed </a:t>
                </a:r>
                <a:r>
                  <a:rPr lang="en-US" altLang="ko-KR" sz="3600" dirty="0">
                    <a:latin typeface="+mj-lt"/>
                  </a:rPr>
                  <a:t>in movement</a:t>
                </a:r>
              </a:p>
              <a:p>
                <a:pPr marL="263525" indent="-263525">
                  <a:lnSpc>
                    <a:spcPts val="4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600" dirty="0">
                    <a:latin typeface="+mj-lt"/>
                  </a:rPr>
                  <a:t>Not guarantee to get the proper value of </a:t>
                </a:r>
                <a14:m>
                  <m:oMath xmlns:m="http://schemas.openxmlformats.org/officeDocument/2006/math">
                    <m:r>
                      <a:rPr lang="en-US" altLang="ko-KR" sz="36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3600" dirty="0">
                    <a:latin typeface="+mj-lt"/>
                  </a:rPr>
                  <a:t> which gives 0 or almost 0 error.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8C145E-38F5-4E61-8859-8E0F666D7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21" y="1955542"/>
                <a:ext cx="6949440" cy="3939540"/>
              </a:xfrm>
              <a:prstGeom prst="rect">
                <a:avLst/>
              </a:prstGeom>
              <a:blipFill>
                <a:blip r:embed="rId3"/>
                <a:stretch>
                  <a:fillRect l="-2456" t="-3406" r="-1491" b="-49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>
            <a:extLst>
              <a:ext uri="{FF2B5EF4-FFF2-40B4-BE49-F238E27FC236}">
                <a16:creationId xmlns:a16="http://schemas.microsoft.com/office/drawing/2014/main" id="{532D4BB3-B752-42C6-8D2E-831C1528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4879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Issues in the absolute error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45837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C1A959-FEE0-4777-BE5E-540F1DAC2E13}"/>
                  </a:ext>
                </a:extLst>
              </p:cNvPr>
              <p:cNvSpPr txBox="1"/>
              <p:nvPr/>
            </p:nvSpPr>
            <p:spPr>
              <a:xfrm>
                <a:off x="4730188" y="1960192"/>
                <a:ext cx="32406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3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sz="3600" i="1">
                            <a:latin typeface="Cambria Math" panose="02040503050406030204" pitchFamily="18" charset="0"/>
                          </a:rPr>
                          <m:t>·1 −1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C1A959-FEE0-4777-BE5E-540F1DAC2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188" y="1960192"/>
                <a:ext cx="32406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5AEE856-2401-4641-8BB8-4F5399D32FF3}"/>
              </a:ext>
            </a:extLst>
          </p:cNvPr>
          <p:cNvSpPr txBox="1"/>
          <p:nvPr/>
        </p:nvSpPr>
        <p:spPr>
          <a:xfrm>
            <a:off x="6189920" y="1216927"/>
            <a:ext cx="147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square (</a:t>
            </a:r>
            <a:r>
              <a:rPr lang="ko-KR" altLang="en-US" dirty="0"/>
              <a:t>제곱</a:t>
            </a:r>
            <a:r>
              <a:rPr lang="en-US" altLang="ko-KR" dirty="0"/>
              <a:t>)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3F49919-722D-48FD-B1E8-828815CCD4B6}"/>
                  </a:ext>
                </a:extLst>
              </p14:cNvPr>
              <p14:cNvContentPartPr/>
              <p14:nvPr/>
            </p14:nvContentPartPr>
            <p14:xfrm>
              <a:off x="7585218" y="1884498"/>
              <a:ext cx="474840" cy="4521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3F49919-722D-48FD-B1E8-828815CCD4B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49218" y="1848498"/>
                <a:ext cx="54648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1AD50FE-5D52-4147-AA66-F97E1684CE15}"/>
                  </a:ext>
                </a:extLst>
              </p14:cNvPr>
              <p14:cNvContentPartPr/>
              <p14:nvPr/>
            </p14:nvContentPartPr>
            <p14:xfrm rot="764648">
              <a:off x="2807621" y="2381266"/>
              <a:ext cx="2931015" cy="2652986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1AD50FE-5D52-4147-AA66-F97E1684CE1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rot="764648">
                <a:off x="2771618" y="2345264"/>
                <a:ext cx="3002661" cy="2724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A894C4F-9035-4C22-B912-A1C19B702AAB}"/>
                  </a:ext>
                </a:extLst>
              </p:cNvPr>
              <p:cNvSpPr/>
              <p:nvPr/>
            </p:nvSpPr>
            <p:spPr>
              <a:xfrm>
                <a:off x="6891484" y="5034561"/>
                <a:ext cx="64383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A894C4F-9035-4C22-B912-A1C19B702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484" y="5034561"/>
                <a:ext cx="643830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327F767-9BD8-4ADA-9A24-B7196C0E3F68}"/>
              </a:ext>
            </a:extLst>
          </p:cNvPr>
          <p:cNvCxnSpPr>
            <a:cxnSpLocks/>
          </p:cNvCxnSpPr>
          <p:nvPr/>
        </p:nvCxnSpPr>
        <p:spPr>
          <a:xfrm>
            <a:off x="1886862" y="5129912"/>
            <a:ext cx="5770880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194FB0A-D1EC-4688-B877-3CEE47FA5A8D}"/>
              </a:ext>
            </a:extLst>
          </p:cNvPr>
          <p:cNvCxnSpPr>
            <a:cxnSpLocks/>
          </p:cNvCxnSpPr>
          <p:nvPr/>
        </p:nvCxnSpPr>
        <p:spPr>
          <a:xfrm>
            <a:off x="3683731" y="1839584"/>
            <a:ext cx="0" cy="3966696"/>
          </a:xfrm>
          <a:prstGeom prst="line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D6E0F8F-B633-4B38-A815-3597253A07D7}"/>
                  </a:ext>
                </a:extLst>
              </p:cNvPr>
              <p:cNvSpPr/>
              <p:nvPr/>
            </p:nvSpPr>
            <p:spPr>
              <a:xfrm>
                <a:off x="3143072" y="1960192"/>
                <a:ext cx="5501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D6E0F8F-B633-4B38-A815-3597253A0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072" y="1960192"/>
                <a:ext cx="550151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3A3F64FB-0952-451E-A7D4-7226AB231E7A}"/>
                  </a:ext>
                </a:extLst>
              </p:cNvPr>
              <p:cNvSpPr/>
              <p:nvPr/>
            </p:nvSpPr>
            <p:spPr>
              <a:xfrm>
                <a:off x="4257377" y="5162291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3A3F64FB-0952-451E-A7D4-7226AB231E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377" y="5162291"/>
                <a:ext cx="423514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2280AF6E-8CA1-410E-9AA8-05BEAE3B482A}"/>
              </a:ext>
            </a:extLst>
          </p:cNvPr>
          <p:cNvSpPr/>
          <p:nvPr/>
        </p:nvSpPr>
        <p:spPr>
          <a:xfrm>
            <a:off x="4997059" y="1426807"/>
            <a:ext cx="6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error</a:t>
            </a:r>
            <a:endParaRPr lang="ko-KR" altLang="en-US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372E5C9-C309-4425-8628-0ABBDAF69DB2}"/>
              </a:ext>
            </a:extLst>
          </p:cNvPr>
          <p:cNvSpPr/>
          <p:nvPr/>
        </p:nvSpPr>
        <p:spPr>
          <a:xfrm>
            <a:off x="5021580" y="1767840"/>
            <a:ext cx="541020" cy="297180"/>
          </a:xfrm>
          <a:custGeom>
            <a:avLst/>
            <a:gdLst>
              <a:gd name="connsiteX0" fmla="*/ 541020 w 541020"/>
              <a:gd name="connsiteY0" fmla="*/ 0 h 297180"/>
              <a:gd name="connsiteX1" fmla="*/ 99060 w 541020"/>
              <a:gd name="connsiteY1" fmla="*/ 0 h 297180"/>
              <a:gd name="connsiteX2" fmla="*/ 0 w 54102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1020" h="297180">
                <a:moveTo>
                  <a:pt x="541020" y="0"/>
                </a:moveTo>
                <a:lnTo>
                  <a:pt x="99060" y="0"/>
                </a:lnTo>
                <a:lnTo>
                  <a:pt x="0" y="29718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BF406EE-4925-491E-9AA4-C4C6C6379AEA}"/>
              </a:ext>
            </a:extLst>
          </p:cNvPr>
          <p:cNvSpPr/>
          <p:nvPr/>
        </p:nvSpPr>
        <p:spPr>
          <a:xfrm>
            <a:off x="6324600" y="1584960"/>
            <a:ext cx="1371600" cy="281940"/>
          </a:xfrm>
          <a:custGeom>
            <a:avLst/>
            <a:gdLst>
              <a:gd name="connsiteX0" fmla="*/ 0 w 1371600"/>
              <a:gd name="connsiteY0" fmla="*/ 0 h 281940"/>
              <a:gd name="connsiteX1" fmla="*/ 1196340 w 1371600"/>
              <a:gd name="connsiteY1" fmla="*/ 0 h 281940"/>
              <a:gd name="connsiteX2" fmla="*/ 1371600 w 1371600"/>
              <a:gd name="connsiteY2" fmla="*/ 281940 h 28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281940">
                <a:moveTo>
                  <a:pt x="0" y="0"/>
                </a:moveTo>
                <a:lnTo>
                  <a:pt x="1196340" y="0"/>
                </a:lnTo>
                <a:lnTo>
                  <a:pt x="1371600" y="28194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ABC826A3-00CA-44D8-9B3A-2337E1CE5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4879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Square Error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2255D1-90FC-4AD5-A8B8-5927B00A8297}"/>
              </a:ext>
            </a:extLst>
          </p:cNvPr>
          <p:cNvGrpSpPr/>
          <p:nvPr/>
        </p:nvGrpSpPr>
        <p:grpSpPr>
          <a:xfrm>
            <a:off x="612423" y="1960192"/>
            <a:ext cx="1493684" cy="1026705"/>
            <a:chOff x="1877524" y="1839584"/>
            <a:chExt cx="5770880" cy="3966696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6F307A0-6647-4AA5-A042-4A8C6D48B7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1035" y="2842604"/>
              <a:ext cx="2330865" cy="233230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2B0B745-9928-4B09-8350-A783873E8BCE}"/>
                </a:ext>
              </a:extLst>
            </p:cNvPr>
            <p:cNvCxnSpPr>
              <a:cxnSpLocks/>
            </p:cNvCxnSpPr>
            <p:nvPr/>
          </p:nvCxnSpPr>
          <p:spPr>
            <a:xfrm>
              <a:off x="3868884" y="1839584"/>
              <a:ext cx="0" cy="3966696"/>
            </a:xfrm>
            <a:prstGeom prst="line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29B7874-2EBE-40A7-91BA-5DD5EA24079F}"/>
                </a:ext>
              </a:extLst>
            </p:cNvPr>
            <p:cNvCxnSpPr>
              <a:cxnSpLocks/>
            </p:cNvCxnSpPr>
            <p:nvPr/>
          </p:nvCxnSpPr>
          <p:spPr>
            <a:xfrm>
              <a:off x="1877524" y="5164748"/>
              <a:ext cx="577088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AA0E91A-7278-4E45-A288-646EB76C8706}"/>
                </a:ext>
              </a:extLst>
            </p:cNvPr>
            <p:cNvCxnSpPr>
              <a:cxnSpLocks/>
            </p:cNvCxnSpPr>
            <p:nvPr/>
          </p:nvCxnSpPr>
          <p:spPr>
            <a:xfrm>
              <a:off x="2091057" y="2832445"/>
              <a:ext cx="2330865" cy="233230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E0FE95-BACE-4C81-9CE6-47A272807A85}"/>
                  </a:ext>
                </a:extLst>
              </p:cNvPr>
              <p:cNvSpPr txBox="1"/>
              <p:nvPr/>
            </p:nvSpPr>
            <p:spPr>
              <a:xfrm>
                <a:off x="-154078" y="1713366"/>
                <a:ext cx="2866490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8800" b="0" i="1" dirty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ko-KR" sz="8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8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E0FE95-BACE-4C81-9CE6-47A272807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078" y="1713366"/>
                <a:ext cx="2866490" cy="144655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52466E-BC6B-4AFB-AA63-CFCA1245A2E7}"/>
              </a:ext>
            </a:extLst>
          </p:cNvPr>
          <p:cNvSpPr/>
          <p:nvPr/>
        </p:nvSpPr>
        <p:spPr>
          <a:xfrm>
            <a:off x="2319934" y="1791558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/>
              <a:t>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6809378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동물, 물고기, 연기류이(가) 표시된 사진&#10;&#10;자동 생성된 설명">
            <a:extLst>
              <a:ext uri="{FF2B5EF4-FFF2-40B4-BE49-F238E27FC236}">
                <a16:creationId xmlns:a16="http://schemas.microsoft.com/office/drawing/2014/main" id="{04F94651-4BFD-4FB8-829A-4CADD7688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433" y="3791970"/>
            <a:ext cx="2628628" cy="207796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1A499F-6AC5-4359-AEF8-BDFD3CC9487A}"/>
              </a:ext>
            </a:extLst>
          </p:cNvPr>
          <p:cNvSpPr/>
          <p:nvPr/>
        </p:nvSpPr>
        <p:spPr>
          <a:xfrm>
            <a:off x="1572995" y="2006570"/>
            <a:ext cx="620491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4000" dirty="0">
                <a:solidFill>
                  <a:schemeClr val="bg1"/>
                </a:solidFill>
              </a:rPr>
              <a:t>After spending most of the </a:t>
            </a:r>
            <a:r>
              <a:rPr lang="en-US" altLang="ko-KR" sz="4000" dirty="0">
                <a:solidFill>
                  <a:srgbClr val="0070C0"/>
                </a:solidFill>
              </a:rPr>
              <a:t>ocean</a:t>
            </a:r>
            <a:r>
              <a:rPr lang="en-US" altLang="ko-KR" sz="4000" dirty="0">
                <a:solidFill>
                  <a:schemeClr val="bg1"/>
                </a:solidFill>
              </a:rPr>
              <a:t> life, </a:t>
            </a:r>
            <a:r>
              <a:rPr lang="en-US" altLang="ko-KR" sz="4000" dirty="0">
                <a:solidFill>
                  <a:schemeClr val="accent2"/>
                </a:solidFill>
              </a:rPr>
              <a:t>salmons</a:t>
            </a:r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en-US" altLang="ko-KR" sz="4000" u="sng" dirty="0">
                <a:solidFill>
                  <a:schemeClr val="bg1"/>
                </a:solidFill>
              </a:rPr>
              <a:t>go back </a:t>
            </a:r>
            <a:r>
              <a:rPr lang="en-US" altLang="ko-KR" sz="4000" dirty="0">
                <a:solidFill>
                  <a:schemeClr val="bg1"/>
                </a:solidFill>
              </a:rPr>
              <a:t>to their home(</a:t>
            </a:r>
            <a:r>
              <a:rPr lang="en-US" altLang="ko-KR" sz="4000" dirty="0">
                <a:solidFill>
                  <a:srgbClr val="00B050"/>
                </a:solidFill>
              </a:rPr>
              <a:t>river</a:t>
            </a:r>
            <a:r>
              <a:rPr lang="en-US" altLang="ko-KR" sz="4000" dirty="0">
                <a:solidFill>
                  <a:schemeClr val="bg1"/>
                </a:solidFill>
              </a:rPr>
              <a:t>) where they were born.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BD9C24A-02A7-4CB7-B26A-B8901924E92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663" y="1368664"/>
            <a:ext cx="440674" cy="38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52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7F270C4-B968-45B6-9A28-C62622AFAF5B}"/>
                  </a:ext>
                </a:extLst>
              </p:cNvPr>
              <p:cNvSpPr/>
              <p:nvPr/>
            </p:nvSpPr>
            <p:spPr>
              <a:xfrm>
                <a:off x="5032532" y="1793537"/>
                <a:ext cx="34765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6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3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·</m:t>
                    </m:r>
                  </m:oMath>
                </a14:m>
                <a:r>
                  <a:rPr lang="ko-KR" altLang="en-US" sz="3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800" dirty="0"/>
                  <a:t>Slope</a:t>
                </a:r>
                <a:endParaRPr lang="ko-KR" altLang="en-US" sz="3600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7F270C4-B968-45B6-9A28-C62622AFAF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532" y="1793537"/>
                <a:ext cx="3476593" cy="646331"/>
              </a:xfrm>
              <a:prstGeom prst="rect">
                <a:avLst/>
              </a:prstGeom>
              <a:blipFill>
                <a:blip r:embed="rId2"/>
                <a:stretch>
                  <a:fillRect r="-2456" b="-216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D0B3A3-F36E-4FA5-B1D4-CDD9CA1664F8}"/>
                  </a:ext>
                </a:extLst>
              </p:cNvPr>
              <p:cNvSpPr txBox="1"/>
              <p:nvPr/>
            </p:nvSpPr>
            <p:spPr>
              <a:xfrm>
                <a:off x="7742390" y="994594"/>
                <a:ext cx="548227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nor/>
                            </m:rPr>
                            <a:rPr lang="ko-KR" altLang="en-US" sz="2400" i="1" dirty="0"/>
                            <m:t> </m:t>
                          </m:r>
                        </m:num>
                        <m:den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m:rPr>
                              <m:nor/>
                            </m:rPr>
                            <a:rPr lang="ko-KR" altLang="en-US" sz="2400" i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D0B3A3-F36E-4FA5-B1D4-CDD9CA166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390" y="994594"/>
                <a:ext cx="548227" cy="6938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D4FFD40C-4BD9-4E00-8096-EB6E5D4C06DC}"/>
                  </a:ext>
                </a:extLst>
              </p14:cNvPr>
              <p14:cNvContentPartPr/>
              <p14:nvPr/>
            </p14:nvContentPartPr>
            <p14:xfrm rot="764648">
              <a:off x="2807621" y="2381266"/>
              <a:ext cx="2931015" cy="2652986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D4FFD40C-4BD9-4E00-8096-EB6E5D4C06D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 rot="764648">
                <a:off x="2771618" y="2345264"/>
                <a:ext cx="3002661" cy="2724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051DD05-A584-4430-9ED8-5AC9375586DC}"/>
                  </a:ext>
                </a:extLst>
              </p:cNvPr>
              <p:cNvSpPr/>
              <p:nvPr/>
            </p:nvSpPr>
            <p:spPr>
              <a:xfrm>
                <a:off x="6891484" y="5034561"/>
                <a:ext cx="64383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051DD05-A584-4430-9ED8-5AC937558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484" y="5034561"/>
                <a:ext cx="643830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723CFE0-E8A8-4052-84A7-809E342DE571}"/>
              </a:ext>
            </a:extLst>
          </p:cNvPr>
          <p:cNvCxnSpPr>
            <a:cxnSpLocks/>
          </p:cNvCxnSpPr>
          <p:nvPr/>
        </p:nvCxnSpPr>
        <p:spPr>
          <a:xfrm flipH="1">
            <a:off x="2979948" y="2781599"/>
            <a:ext cx="1" cy="1782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E87BF89-F456-4D88-ADDA-4DCE9D600D3D}"/>
              </a:ext>
            </a:extLst>
          </p:cNvPr>
          <p:cNvCxnSpPr>
            <a:cxnSpLocks/>
          </p:cNvCxnSpPr>
          <p:nvPr/>
        </p:nvCxnSpPr>
        <p:spPr>
          <a:xfrm>
            <a:off x="1886862" y="5129912"/>
            <a:ext cx="5770880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F0BB56D-43E2-4476-8CE6-A0C0FFBCFD3C}"/>
              </a:ext>
            </a:extLst>
          </p:cNvPr>
          <p:cNvCxnSpPr>
            <a:cxnSpLocks/>
          </p:cNvCxnSpPr>
          <p:nvPr/>
        </p:nvCxnSpPr>
        <p:spPr>
          <a:xfrm>
            <a:off x="2978563" y="2743200"/>
            <a:ext cx="0" cy="24132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53EFEAA-9FEF-457A-8227-CA342F316069}"/>
              </a:ext>
            </a:extLst>
          </p:cNvPr>
          <p:cNvCxnSpPr>
            <a:cxnSpLocks/>
          </p:cNvCxnSpPr>
          <p:nvPr/>
        </p:nvCxnSpPr>
        <p:spPr>
          <a:xfrm>
            <a:off x="3683731" y="1839584"/>
            <a:ext cx="0" cy="3966696"/>
          </a:xfrm>
          <a:prstGeom prst="line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658897E3-D36C-453F-81DB-B2A02936CED0}"/>
                  </a:ext>
                </a:extLst>
              </p:cNvPr>
              <p:cNvSpPr/>
              <p:nvPr/>
            </p:nvSpPr>
            <p:spPr>
              <a:xfrm>
                <a:off x="3143072" y="1960192"/>
                <a:ext cx="5501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658897E3-D36C-453F-81DB-B2A02936C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072" y="1960192"/>
                <a:ext cx="550151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82E07DC-85A5-4602-B04D-79584D90E0E5}"/>
                  </a:ext>
                </a:extLst>
              </p:cNvPr>
              <p:cNvSpPr/>
              <p:nvPr/>
            </p:nvSpPr>
            <p:spPr>
              <a:xfrm>
                <a:off x="4257377" y="5162291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82E07DC-85A5-4602-B04D-79584D90E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377" y="5162291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965E59-A24C-4278-8DF5-B14494774CFB}"/>
              </a:ext>
            </a:extLst>
          </p:cNvPr>
          <p:cNvSpPr/>
          <p:nvPr/>
        </p:nvSpPr>
        <p:spPr>
          <a:xfrm rot="4543325">
            <a:off x="2173997" y="2311501"/>
            <a:ext cx="18722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Gradient decent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B06ED28-2A7D-4441-A5B3-2A2FE51A0A1F}"/>
                  </a:ext>
                </a:extLst>
              </p:cNvPr>
              <p:cNvSpPr/>
              <p:nvPr/>
            </p:nvSpPr>
            <p:spPr>
              <a:xfrm>
                <a:off x="2622967" y="5162291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B06ED28-2A7D-4441-A5B3-2A2FE51A0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967" y="5162291"/>
                <a:ext cx="652743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제목 1">
                <a:extLst>
                  <a:ext uri="{FF2B5EF4-FFF2-40B4-BE49-F238E27FC236}">
                    <a16:creationId xmlns:a16="http://schemas.microsoft.com/office/drawing/2014/main" id="{7107887B-3ADB-432D-8422-185D3AFAEEA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How to update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제목 1">
                <a:extLst>
                  <a:ext uri="{FF2B5EF4-FFF2-40B4-BE49-F238E27FC236}">
                    <a16:creationId xmlns:a16="http://schemas.microsoft.com/office/drawing/2014/main" id="{7107887B-3ADB-432D-8422-185D3AFAEE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  <a:blipFill>
                <a:blip r:embed="rId18"/>
                <a:stretch>
                  <a:fillRect l="-3478" b="-4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F3C21561-B0AC-4664-A1C5-1580E7C10E5D}"/>
              </a:ext>
            </a:extLst>
          </p:cNvPr>
          <p:cNvSpPr/>
          <p:nvPr/>
        </p:nvSpPr>
        <p:spPr>
          <a:xfrm>
            <a:off x="3311611" y="3410465"/>
            <a:ext cx="1037967" cy="1524000"/>
          </a:xfrm>
          <a:custGeom>
            <a:avLst/>
            <a:gdLst>
              <a:gd name="connsiteX0" fmla="*/ 0 w 1037967"/>
              <a:gd name="connsiteY0" fmla="*/ 0 h 1524000"/>
              <a:gd name="connsiteX1" fmla="*/ 164757 w 1037967"/>
              <a:gd name="connsiteY1" fmla="*/ 494270 h 1524000"/>
              <a:gd name="connsiteX2" fmla="*/ 362465 w 1037967"/>
              <a:gd name="connsiteY2" fmla="*/ 914400 h 1524000"/>
              <a:gd name="connsiteX3" fmla="*/ 626075 w 1037967"/>
              <a:gd name="connsiteY3" fmla="*/ 1260389 h 1524000"/>
              <a:gd name="connsiteX4" fmla="*/ 1037967 w 1037967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7967" h="1524000">
                <a:moveTo>
                  <a:pt x="0" y="0"/>
                </a:moveTo>
                <a:cubicBezTo>
                  <a:pt x="52173" y="170935"/>
                  <a:pt x="104346" y="341870"/>
                  <a:pt x="164757" y="494270"/>
                </a:cubicBezTo>
                <a:cubicBezTo>
                  <a:pt x="225168" y="646670"/>
                  <a:pt x="285579" y="786714"/>
                  <a:pt x="362465" y="914400"/>
                </a:cubicBezTo>
                <a:cubicBezTo>
                  <a:pt x="439351" y="1042087"/>
                  <a:pt x="513491" y="1158789"/>
                  <a:pt x="626075" y="1260389"/>
                </a:cubicBezTo>
                <a:cubicBezTo>
                  <a:pt x="738659" y="1361989"/>
                  <a:pt x="888313" y="1442994"/>
                  <a:pt x="1037967" y="1524000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8545CE6-01AD-49F8-B524-06B47B263A19}"/>
              </a:ext>
            </a:extLst>
          </p:cNvPr>
          <p:cNvCxnSpPr>
            <a:cxnSpLocks/>
          </p:cNvCxnSpPr>
          <p:nvPr/>
        </p:nvCxnSpPr>
        <p:spPr>
          <a:xfrm flipV="1">
            <a:off x="2974053" y="5222790"/>
            <a:ext cx="1400239" cy="13643"/>
          </a:xfrm>
          <a:prstGeom prst="straightConnector1">
            <a:avLst/>
          </a:pr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5420042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F0C7856B-E147-453E-8998-BDEF67ECB62D}"/>
                  </a:ext>
                </a:extLst>
              </p14:cNvPr>
              <p14:cNvContentPartPr/>
              <p14:nvPr/>
            </p14:nvContentPartPr>
            <p14:xfrm>
              <a:off x="2942808" y="2482323"/>
              <a:ext cx="90167" cy="5407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F0C7856B-E147-453E-8998-BDEF67ECB6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6885" y="2446323"/>
                <a:ext cx="161654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3DA094D-C93A-443B-870C-60C5A6BB79E3}"/>
                  </a:ext>
                </a:extLst>
              </p14:cNvPr>
              <p14:cNvContentPartPr/>
              <p14:nvPr/>
            </p14:nvContentPartPr>
            <p14:xfrm rot="764648">
              <a:off x="2807621" y="2381266"/>
              <a:ext cx="2931015" cy="2652986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3DA094D-C93A-443B-870C-60C5A6BB79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764648">
                <a:off x="2771618" y="2345264"/>
                <a:ext cx="3002661" cy="2724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C2A982D-B938-48A7-94E9-4908E8BD878B}"/>
                  </a:ext>
                </a:extLst>
              </p:cNvPr>
              <p:cNvSpPr/>
              <p:nvPr/>
            </p:nvSpPr>
            <p:spPr>
              <a:xfrm>
                <a:off x="6891484" y="5034561"/>
                <a:ext cx="64383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C2A982D-B938-48A7-94E9-4908E8BD87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484" y="5034561"/>
                <a:ext cx="64383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FD75498-045C-4AD6-B18E-CAA0709188A7}"/>
                  </a:ext>
                </a:extLst>
              </p:cNvPr>
              <p:cNvSpPr/>
              <p:nvPr/>
            </p:nvSpPr>
            <p:spPr>
              <a:xfrm>
                <a:off x="2622967" y="5162291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FD75498-045C-4AD6-B18E-CAA070918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967" y="5162291"/>
                <a:ext cx="65274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47009FF-C42C-460A-BD4D-52077DE883D9}"/>
                  </a:ext>
                </a:extLst>
              </p14:cNvPr>
              <p14:cNvContentPartPr/>
              <p14:nvPr/>
            </p14:nvContentPartPr>
            <p14:xfrm>
              <a:off x="2689873" y="5003553"/>
              <a:ext cx="641160" cy="7124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47009FF-C42C-460A-BD4D-52077DE883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53873" y="4967913"/>
                <a:ext cx="712800" cy="78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ED125253-9D7E-42C2-B651-EF23AE9BFE15}"/>
              </a:ext>
            </a:extLst>
          </p:cNvPr>
          <p:cNvGrpSpPr/>
          <p:nvPr/>
        </p:nvGrpSpPr>
        <p:grpSpPr>
          <a:xfrm>
            <a:off x="2900727" y="2674859"/>
            <a:ext cx="169574" cy="1889566"/>
            <a:chOff x="3057478" y="2683568"/>
            <a:chExt cx="169574" cy="1889566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1A02476-CDE7-459A-A3A1-BE44737F03B6}"/>
                </a:ext>
              </a:extLst>
            </p:cNvPr>
            <p:cNvSpPr/>
            <p:nvPr/>
          </p:nvSpPr>
          <p:spPr>
            <a:xfrm>
              <a:off x="3057478" y="2683568"/>
              <a:ext cx="169574" cy="169574"/>
            </a:xfrm>
            <a:prstGeom prst="ellipse">
              <a:avLst/>
            </a:prstGeom>
            <a:solidFill>
              <a:srgbClr val="00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E072DA3-B6D8-416E-91B7-1AD33D796D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6699" y="2790308"/>
              <a:ext cx="1" cy="17828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4B8BF6-DD82-46D6-9B4D-20EEDF6517C9}"/>
              </a:ext>
            </a:extLst>
          </p:cNvPr>
          <p:cNvCxnSpPr>
            <a:cxnSpLocks/>
          </p:cNvCxnSpPr>
          <p:nvPr/>
        </p:nvCxnSpPr>
        <p:spPr>
          <a:xfrm>
            <a:off x="1886862" y="5129912"/>
            <a:ext cx="5770880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252E58F-C3BB-40D5-8510-B0EBA77CBA2F}"/>
              </a:ext>
            </a:extLst>
          </p:cNvPr>
          <p:cNvCxnSpPr>
            <a:cxnSpLocks/>
          </p:cNvCxnSpPr>
          <p:nvPr/>
        </p:nvCxnSpPr>
        <p:spPr>
          <a:xfrm>
            <a:off x="2978563" y="2743200"/>
            <a:ext cx="0" cy="24132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AA375EF-EF5F-4E1F-827B-D50C8A03B684}"/>
              </a:ext>
            </a:extLst>
          </p:cNvPr>
          <p:cNvCxnSpPr>
            <a:cxnSpLocks/>
          </p:cNvCxnSpPr>
          <p:nvPr/>
        </p:nvCxnSpPr>
        <p:spPr>
          <a:xfrm>
            <a:off x="3683731" y="1839584"/>
            <a:ext cx="0" cy="3966696"/>
          </a:xfrm>
          <a:prstGeom prst="line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31D201D-5935-4031-8A2B-1A11CA1D1218}"/>
                  </a:ext>
                </a:extLst>
              </p:cNvPr>
              <p:cNvSpPr/>
              <p:nvPr/>
            </p:nvSpPr>
            <p:spPr>
              <a:xfrm>
                <a:off x="3143072" y="1960192"/>
                <a:ext cx="5501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31D201D-5935-4031-8A2B-1A11CA1D1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072" y="1960192"/>
                <a:ext cx="55015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2CF3A37-E072-4FBD-ABA6-4E998F0B21B9}"/>
                  </a:ext>
                </a:extLst>
              </p:cNvPr>
              <p:cNvSpPr/>
              <p:nvPr/>
            </p:nvSpPr>
            <p:spPr>
              <a:xfrm>
                <a:off x="4257377" y="5162291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2CF3A37-E072-4FBD-ABA6-4E998F0B2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377" y="5162291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CAD2EF2-BE7B-4037-9AA3-609A9B2DAF09}"/>
                  </a:ext>
                </a:extLst>
              </p:cNvPr>
              <p:cNvSpPr/>
              <p:nvPr/>
            </p:nvSpPr>
            <p:spPr>
              <a:xfrm>
                <a:off x="3608712" y="5162291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CAD2EF2-BE7B-4037-9AA3-609A9B2DA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712" y="5162291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제목 1">
                <a:extLst>
                  <a:ext uri="{FF2B5EF4-FFF2-40B4-BE49-F238E27FC236}">
                    <a16:creationId xmlns:a16="http://schemas.microsoft.com/office/drawing/2014/main" id="{84637F60-4E2A-476A-B15E-2E91D6E012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How to update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제목 1">
                <a:extLst>
                  <a:ext uri="{FF2B5EF4-FFF2-40B4-BE49-F238E27FC236}">
                    <a16:creationId xmlns:a16="http://schemas.microsoft.com/office/drawing/2014/main" id="{84637F60-4E2A-476A-B15E-2E91D6E012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  <a:blipFill>
                <a:blip r:embed="rId13"/>
                <a:stretch>
                  <a:fillRect l="-3478" b="-4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16063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68A8A0EC-4F72-49B5-8588-E93F4204D718}"/>
                  </a:ext>
                </a:extLst>
              </p14:cNvPr>
              <p14:cNvContentPartPr/>
              <p14:nvPr/>
            </p14:nvContentPartPr>
            <p14:xfrm>
              <a:off x="2942808" y="2482323"/>
              <a:ext cx="90167" cy="5407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68A8A0EC-4F72-49B5-8588-E93F4204D7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6885" y="2446323"/>
                <a:ext cx="161654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3DA094D-C93A-443B-870C-60C5A6BB79E3}"/>
                  </a:ext>
                </a:extLst>
              </p14:cNvPr>
              <p14:cNvContentPartPr/>
              <p14:nvPr/>
            </p14:nvContentPartPr>
            <p14:xfrm rot="764648">
              <a:off x="2807621" y="2381266"/>
              <a:ext cx="2931015" cy="2652986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3DA094D-C93A-443B-870C-60C5A6BB79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764648">
                <a:off x="2771618" y="2345264"/>
                <a:ext cx="3002661" cy="2724630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252E58F-C3BB-40D5-8510-B0EBA77CBA2F}"/>
              </a:ext>
            </a:extLst>
          </p:cNvPr>
          <p:cNvCxnSpPr>
            <a:cxnSpLocks/>
          </p:cNvCxnSpPr>
          <p:nvPr/>
        </p:nvCxnSpPr>
        <p:spPr>
          <a:xfrm>
            <a:off x="2978563" y="2743200"/>
            <a:ext cx="0" cy="24132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C2A982D-B938-48A7-94E9-4908E8BD878B}"/>
                  </a:ext>
                </a:extLst>
              </p:cNvPr>
              <p:cNvSpPr/>
              <p:nvPr/>
            </p:nvSpPr>
            <p:spPr>
              <a:xfrm>
                <a:off x="6891484" y="5034561"/>
                <a:ext cx="64383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C2A982D-B938-48A7-94E9-4908E8BD87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484" y="5034561"/>
                <a:ext cx="64383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FD75498-045C-4AD6-B18E-CAA0709188A7}"/>
                  </a:ext>
                </a:extLst>
              </p:cNvPr>
              <p:cNvSpPr/>
              <p:nvPr/>
            </p:nvSpPr>
            <p:spPr>
              <a:xfrm>
                <a:off x="2622967" y="5162291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FD75498-045C-4AD6-B18E-CAA070918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967" y="5162291"/>
                <a:ext cx="65274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47009FF-C42C-460A-BD4D-52077DE883D9}"/>
                  </a:ext>
                </a:extLst>
              </p14:cNvPr>
              <p14:cNvContentPartPr/>
              <p14:nvPr/>
            </p14:nvContentPartPr>
            <p14:xfrm>
              <a:off x="2689873" y="5003553"/>
              <a:ext cx="641160" cy="7124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47009FF-C42C-460A-BD4D-52077DE883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53873" y="4967913"/>
                <a:ext cx="712800" cy="78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ED125253-9D7E-42C2-B651-EF23AE9BFE15}"/>
              </a:ext>
            </a:extLst>
          </p:cNvPr>
          <p:cNvGrpSpPr/>
          <p:nvPr/>
        </p:nvGrpSpPr>
        <p:grpSpPr>
          <a:xfrm>
            <a:off x="2105300" y="2069757"/>
            <a:ext cx="3539309" cy="2771087"/>
            <a:chOff x="2262051" y="2078466"/>
            <a:chExt cx="3539309" cy="277108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19E0273-91E9-4FA5-8C8F-3358E6DB34A6}"/>
                </a:ext>
              </a:extLst>
            </p:cNvPr>
            <p:cNvCxnSpPr>
              <a:cxnSpLocks/>
            </p:cNvCxnSpPr>
            <p:nvPr/>
          </p:nvCxnSpPr>
          <p:spPr>
            <a:xfrm>
              <a:off x="2262051" y="2078466"/>
              <a:ext cx="3539309" cy="27710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1A02476-CDE7-459A-A3A1-BE44737F03B6}"/>
                </a:ext>
              </a:extLst>
            </p:cNvPr>
            <p:cNvSpPr/>
            <p:nvPr/>
          </p:nvSpPr>
          <p:spPr>
            <a:xfrm>
              <a:off x="3057478" y="2683568"/>
              <a:ext cx="169574" cy="169574"/>
            </a:xfrm>
            <a:prstGeom prst="ellipse">
              <a:avLst/>
            </a:prstGeom>
            <a:solidFill>
              <a:srgbClr val="00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1DB7F7A-9826-4814-8FB5-F041ED91AB00}"/>
                </a:ext>
              </a:extLst>
            </p:cNvPr>
            <p:cNvSpPr/>
            <p:nvPr/>
          </p:nvSpPr>
          <p:spPr>
            <a:xfrm>
              <a:off x="5359370" y="4506078"/>
              <a:ext cx="76834" cy="76834"/>
            </a:xfrm>
            <a:prstGeom prst="ellipse">
              <a:avLst/>
            </a:prstGeom>
            <a:solidFill>
              <a:srgbClr val="00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4B8BF6-DD82-46D6-9B4D-20EEDF6517C9}"/>
              </a:ext>
            </a:extLst>
          </p:cNvPr>
          <p:cNvCxnSpPr>
            <a:cxnSpLocks/>
          </p:cNvCxnSpPr>
          <p:nvPr/>
        </p:nvCxnSpPr>
        <p:spPr>
          <a:xfrm>
            <a:off x="1886862" y="5129912"/>
            <a:ext cx="5770880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AA375EF-EF5F-4E1F-827B-D50C8A03B684}"/>
              </a:ext>
            </a:extLst>
          </p:cNvPr>
          <p:cNvCxnSpPr>
            <a:cxnSpLocks/>
          </p:cNvCxnSpPr>
          <p:nvPr/>
        </p:nvCxnSpPr>
        <p:spPr>
          <a:xfrm>
            <a:off x="3683731" y="1839584"/>
            <a:ext cx="0" cy="3966696"/>
          </a:xfrm>
          <a:prstGeom prst="line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31D201D-5935-4031-8A2B-1A11CA1D1218}"/>
                  </a:ext>
                </a:extLst>
              </p:cNvPr>
              <p:cNvSpPr/>
              <p:nvPr/>
            </p:nvSpPr>
            <p:spPr>
              <a:xfrm>
                <a:off x="3143072" y="1960192"/>
                <a:ext cx="5501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31D201D-5935-4031-8A2B-1A11CA1D1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072" y="1960192"/>
                <a:ext cx="55015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제목 1">
                <a:extLst>
                  <a:ext uri="{FF2B5EF4-FFF2-40B4-BE49-F238E27FC236}">
                    <a16:creationId xmlns:a16="http://schemas.microsoft.com/office/drawing/2014/main" id="{BCAE669B-391D-4DDF-98B6-4C5851EF76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How to update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제목 1">
                <a:extLst>
                  <a:ext uri="{FF2B5EF4-FFF2-40B4-BE49-F238E27FC236}">
                    <a16:creationId xmlns:a16="http://schemas.microsoft.com/office/drawing/2014/main" id="{BCAE669B-391D-4DDF-98B6-4C5851EF76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  <a:blipFill>
                <a:blip r:embed="rId13"/>
                <a:stretch>
                  <a:fillRect l="-3478" b="-4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07405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364F21E-2A43-4BD4-87B3-61C6EFF3BFEE}"/>
                  </a:ext>
                </a:extLst>
              </p14:cNvPr>
              <p14:cNvContentPartPr/>
              <p14:nvPr/>
            </p14:nvContentPartPr>
            <p14:xfrm>
              <a:off x="2942808" y="2482323"/>
              <a:ext cx="90167" cy="5407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364F21E-2A43-4BD4-87B3-61C6EFF3BF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6885" y="2446323"/>
                <a:ext cx="161654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3DA094D-C93A-443B-870C-60C5A6BB79E3}"/>
                  </a:ext>
                </a:extLst>
              </p14:cNvPr>
              <p14:cNvContentPartPr/>
              <p14:nvPr/>
            </p14:nvContentPartPr>
            <p14:xfrm rot="764648">
              <a:off x="2807621" y="2381266"/>
              <a:ext cx="2931015" cy="2652986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3DA094D-C93A-443B-870C-60C5A6BB79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764648">
                <a:off x="2771618" y="2345264"/>
                <a:ext cx="3002661" cy="272463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ED125253-9D7E-42C2-B651-EF23AE9BFE15}"/>
              </a:ext>
            </a:extLst>
          </p:cNvPr>
          <p:cNvGrpSpPr/>
          <p:nvPr/>
        </p:nvGrpSpPr>
        <p:grpSpPr>
          <a:xfrm>
            <a:off x="2105300" y="2069757"/>
            <a:ext cx="3539309" cy="2787276"/>
            <a:chOff x="2262051" y="2078466"/>
            <a:chExt cx="3539309" cy="2787276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19E0273-91E9-4FA5-8C8F-3358E6DB34A6}"/>
                </a:ext>
              </a:extLst>
            </p:cNvPr>
            <p:cNvCxnSpPr>
              <a:cxnSpLocks/>
            </p:cNvCxnSpPr>
            <p:nvPr/>
          </p:nvCxnSpPr>
          <p:spPr>
            <a:xfrm>
              <a:off x="2262051" y="2078466"/>
              <a:ext cx="3539309" cy="27710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1A02476-CDE7-459A-A3A1-BE44737F03B6}"/>
                </a:ext>
              </a:extLst>
            </p:cNvPr>
            <p:cNvSpPr/>
            <p:nvPr/>
          </p:nvSpPr>
          <p:spPr>
            <a:xfrm>
              <a:off x="3057478" y="2683568"/>
              <a:ext cx="169574" cy="169574"/>
            </a:xfrm>
            <a:prstGeom prst="ellipse">
              <a:avLst/>
            </a:prstGeom>
            <a:solidFill>
              <a:srgbClr val="00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1DB7F7A-9826-4814-8FB5-F041ED91AB00}"/>
                </a:ext>
              </a:extLst>
            </p:cNvPr>
            <p:cNvSpPr/>
            <p:nvPr/>
          </p:nvSpPr>
          <p:spPr>
            <a:xfrm>
              <a:off x="5359370" y="4506078"/>
              <a:ext cx="76834" cy="76834"/>
            </a:xfrm>
            <a:prstGeom prst="ellipse">
              <a:avLst/>
            </a:prstGeom>
            <a:solidFill>
              <a:srgbClr val="00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E072DA3-B6D8-416E-91B7-1AD33D796D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6699" y="2790308"/>
              <a:ext cx="1" cy="17828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4586F98-8853-46A5-B62A-404C7D6B0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6605" y="4541714"/>
              <a:ext cx="2244017" cy="314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00C5A6D-9A24-4C56-88D6-9F742396885C}"/>
                    </a:ext>
                  </a:extLst>
                </p:cNvPr>
                <p:cNvSpPr txBox="1"/>
                <p:nvPr/>
              </p:nvSpPr>
              <p:spPr>
                <a:xfrm>
                  <a:off x="4310867" y="4588743"/>
                  <a:ext cx="3702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00C5A6D-9A24-4C56-88D6-9F74239688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0867" y="4588743"/>
                  <a:ext cx="37029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3115" r="-8197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4892DEC-A17C-46F5-9266-E5F15DCB5746}"/>
                    </a:ext>
                  </a:extLst>
                </p:cNvPr>
                <p:cNvSpPr txBox="1"/>
                <p:nvPr/>
              </p:nvSpPr>
              <p:spPr>
                <a:xfrm>
                  <a:off x="2763409" y="3712848"/>
                  <a:ext cx="3440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ko-KR" altLang="en-US" i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4892DEC-A17C-46F5-9266-E5F15DCB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3409" y="3712848"/>
                  <a:ext cx="34406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6071" r="-14286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BAF61429-D8F1-452A-9652-FCDCCFCD5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How to update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BAF61429-D8F1-452A-9652-FCDCCFCD5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  <a:blipFill>
                <a:blip r:embed="rId10"/>
                <a:stretch>
                  <a:fillRect l="-3478" b="-4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596BC7-3BD5-4226-AD8F-7D537123ED5A}"/>
                  </a:ext>
                </a:extLst>
              </p:cNvPr>
              <p:cNvSpPr txBox="1"/>
              <p:nvPr/>
            </p:nvSpPr>
            <p:spPr>
              <a:xfrm>
                <a:off x="3610847" y="2092237"/>
                <a:ext cx="1760223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2800" dirty="0">
                    <a:latin typeface="+mj-lt"/>
                  </a:rPr>
                  <a:t>slope</a:t>
                </a:r>
                <a:r>
                  <a:rPr lang="en-US" altLang="ko-KR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m:rPr>
                            <m:nor/>
                          </m:rPr>
                          <a:rPr lang="ko-KR" altLang="en-US" sz="2800" i="1" dirty="0"/>
                          <m:t> </m:t>
                        </m:r>
                      </m:num>
                      <m:den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ko-KR" altLang="en-US" sz="2800" i="1" dirty="0"/>
                          <m:t> </m:t>
                        </m:r>
                      </m:den>
                    </m:f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596BC7-3BD5-4226-AD8F-7D537123E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847" y="2092237"/>
                <a:ext cx="1760223" cy="622350"/>
              </a:xfrm>
              <a:prstGeom prst="rect">
                <a:avLst/>
              </a:prstGeom>
              <a:blipFill>
                <a:blip r:embed="rId11"/>
                <a:stretch>
                  <a:fillRect l="-12111" t="-980" b="-205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26694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C1618826-5603-415B-9678-5D90CB2E3B99}"/>
                  </a:ext>
                </a:extLst>
              </p14:cNvPr>
              <p14:cNvContentPartPr/>
              <p14:nvPr/>
            </p14:nvContentPartPr>
            <p14:xfrm>
              <a:off x="2942808" y="2482323"/>
              <a:ext cx="90167" cy="5407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C1618826-5603-415B-9678-5D90CB2E3B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6885" y="2446323"/>
                <a:ext cx="161654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610FFDEB-DB07-4093-B3A9-9261E3C1EF12}"/>
                  </a:ext>
                </a:extLst>
              </p14:cNvPr>
              <p14:cNvContentPartPr/>
              <p14:nvPr/>
            </p14:nvContentPartPr>
            <p14:xfrm rot="764648">
              <a:off x="2807621" y="2381266"/>
              <a:ext cx="2931015" cy="2652986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610FFDEB-DB07-4093-B3A9-9261E3C1EF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764648">
                <a:off x="2771618" y="2345264"/>
                <a:ext cx="3002661" cy="2724630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FB3AB4-99CA-495C-8994-7A1030AEDD62}"/>
              </a:ext>
            </a:extLst>
          </p:cNvPr>
          <p:cNvCxnSpPr>
            <a:cxnSpLocks/>
          </p:cNvCxnSpPr>
          <p:nvPr/>
        </p:nvCxnSpPr>
        <p:spPr>
          <a:xfrm>
            <a:off x="2453648" y="2000085"/>
            <a:ext cx="2579903" cy="362387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F59456C-66F2-486F-BA59-F6266DDC56DB}"/>
              </a:ext>
            </a:extLst>
          </p:cNvPr>
          <p:cNvSpPr/>
          <p:nvPr/>
        </p:nvSpPr>
        <p:spPr>
          <a:xfrm>
            <a:off x="2900727" y="2674859"/>
            <a:ext cx="169574" cy="169574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0978C49-ECAB-490D-A757-9EC21D7A3761}"/>
              </a:ext>
            </a:extLst>
          </p:cNvPr>
          <p:cNvSpPr/>
          <p:nvPr/>
        </p:nvSpPr>
        <p:spPr>
          <a:xfrm>
            <a:off x="4589418" y="5003644"/>
            <a:ext cx="76834" cy="76834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D50EF28-7786-411C-B5C5-8C07A8D4A140}"/>
              </a:ext>
            </a:extLst>
          </p:cNvPr>
          <p:cNvCxnSpPr>
            <a:cxnSpLocks/>
          </p:cNvCxnSpPr>
          <p:nvPr/>
        </p:nvCxnSpPr>
        <p:spPr>
          <a:xfrm flipH="1">
            <a:off x="2979949" y="2781599"/>
            <a:ext cx="1" cy="2252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163E64-A92A-4029-9612-A509CB9CBBE1}"/>
                  </a:ext>
                </a:extLst>
              </p:cNvPr>
              <p:cNvSpPr txBox="1"/>
              <p:nvPr/>
            </p:nvSpPr>
            <p:spPr>
              <a:xfrm>
                <a:off x="3616954" y="5116124"/>
                <a:ext cx="370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163E64-A92A-4029-9612-A509CB9CB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954" y="5116124"/>
                <a:ext cx="370294" cy="276999"/>
              </a:xfrm>
              <a:prstGeom prst="rect">
                <a:avLst/>
              </a:prstGeom>
              <a:blipFill>
                <a:blip r:embed="rId6"/>
                <a:stretch>
                  <a:fillRect l="-13115" r="-8197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A98D07-1171-4AD5-B604-280263236B8F}"/>
                  </a:ext>
                </a:extLst>
              </p:cNvPr>
              <p:cNvSpPr txBox="1"/>
              <p:nvPr/>
            </p:nvSpPr>
            <p:spPr>
              <a:xfrm>
                <a:off x="2587153" y="3864862"/>
                <a:ext cx="344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A98D07-1171-4AD5-B604-280263236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153" y="3864862"/>
                <a:ext cx="344069" cy="276999"/>
              </a:xfrm>
              <a:prstGeom prst="rect">
                <a:avLst/>
              </a:prstGeom>
              <a:blipFill>
                <a:blip r:embed="rId7"/>
                <a:stretch>
                  <a:fillRect l="-15789" r="-1228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30FEF6A-67E5-4DB8-A49F-87284C115B8D}"/>
              </a:ext>
            </a:extLst>
          </p:cNvPr>
          <p:cNvCxnSpPr>
            <a:cxnSpLocks/>
          </p:cNvCxnSpPr>
          <p:nvPr/>
        </p:nvCxnSpPr>
        <p:spPr>
          <a:xfrm>
            <a:off x="2979948" y="5052841"/>
            <a:ext cx="16443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07F1F750-27D0-4CA7-83B3-9E5F732ADD0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How to update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07F1F750-27D0-4CA7-83B3-9E5F732AD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  <a:blipFill>
                <a:blip r:embed="rId8"/>
                <a:stretch>
                  <a:fillRect l="-3478" b="-4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346094-C4B6-4864-B25C-99020635F717}"/>
                  </a:ext>
                </a:extLst>
              </p:cNvPr>
              <p:cNvSpPr txBox="1"/>
              <p:nvPr/>
            </p:nvSpPr>
            <p:spPr>
              <a:xfrm>
                <a:off x="3610847" y="2092237"/>
                <a:ext cx="1760223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2800" dirty="0">
                    <a:latin typeface="+mj-lt"/>
                  </a:rPr>
                  <a:t>slope</a:t>
                </a:r>
                <a:r>
                  <a:rPr lang="en-US" altLang="ko-KR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m:rPr>
                            <m:nor/>
                          </m:rPr>
                          <a:rPr lang="ko-KR" altLang="en-US" sz="2800" i="1" dirty="0"/>
                          <m:t> </m:t>
                        </m:r>
                      </m:num>
                      <m:den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ko-KR" altLang="en-US" sz="2800" i="1" dirty="0"/>
                          <m:t> </m:t>
                        </m:r>
                      </m:den>
                    </m:f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346094-C4B6-4864-B25C-99020635F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847" y="2092237"/>
                <a:ext cx="1760223" cy="622350"/>
              </a:xfrm>
              <a:prstGeom prst="rect">
                <a:avLst/>
              </a:prstGeom>
              <a:blipFill>
                <a:blip r:embed="rId9"/>
                <a:stretch>
                  <a:fillRect l="-12111" t="-980" b="-205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39158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6C983A2-990A-4673-9D57-9F05D16168C2}"/>
                  </a:ext>
                </a:extLst>
              </p14:cNvPr>
              <p14:cNvContentPartPr/>
              <p14:nvPr/>
            </p14:nvContentPartPr>
            <p14:xfrm>
              <a:off x="2942808" y="2482323"/>
              <a:ext cx="90167" cy="5407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6C983A2-990A-4673-9D57-9F05D16168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6885" y="2446323"/>
                <a:ext cx="161654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D870ED5-9199-474C-A908-C6E5801DD29F}"/>
                  </a:ext>
                </a:extLst>
              </p14:cNvPr>
              <p14:cNvContentPartPr/>
              <p14:nvPr/>
            </p14:nvContentPartPr>
            <p14:xfrm rot="764648">
              <a:off x="2807621" y="2381266"/>
              <a:ext cx="2931015" cy="2652986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D870ED5-9199-474C-A908-C6E5801DD2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764648">
                <a:off x="2771618" y="2345264"/>
                <a:ext cx="3002661" cy="272463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D401A8-6D7A-4CE9-B112-FDCC9B0AFC15}"/>
              </a:ext>
            </a:extLst>
          </p:cNvPr>
          <p:cNvCxnSpPr>
            <a:cxnSpLocks/>
          </p:cNvCxnSpPr>
          <p:nvPr/>
        </p:nvCxnSpPr>
        <p:spPr>
          <a:xfrm>
            <a:off x="2636533" y="2000085"/>
            <a:ext cx="1787425" cy="399141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67E07AAE-BB60-4269-A3DC-959B54E820EC}"/>
              </a:ext>
            </a:extLst>
          </p:cNvPr>
          <p:cNvSpPr/>
          <p:nvPr/>
        </p:nvSpPr>
        <p:spPr>
          <a:xfrm>
            <a:off x="2900727" y="2674859"/>
            <a:ext cx="169574" cy="169574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0466E87-ED99-48C8-A49B-5FB4DA4BA577}"/>
              </a:ext>
            </a:extLst>
          </p:cNvPr>
          <p:cNvSpPr/>
          <p:nvPr/>
        </p:nvSpPr>
        <p:spPr>
          <a:xfrm>
            <a:off x="3866606" y="4803347"/>
            <a:ext cx="76834" cy="76834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30A6121-65FD-46FB-9076-E41AACB6B581}"/>
              </a:ext>
            </a:extLst>
          </p:cNvPr>
          <p:cNvCxnSpPr>
            <a:cxnSpLocks/>
          </p:cNvCxnSpPr>
          <p:nvPr/>
        </p:nvCxnSpPr>
        <p:spPr>
          <a:xfrm flipH="1">
            <a:off x="2979950" y="2772890"/>
            <a:ext cx="1" cy="2081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762CBC-5A43-42CD-A6A3-E717D458662F}"/>
                  </a:ext>
                </a:extLst>
              </p:cNvPr>
              <p:cNvSpPr txBox="1"/>
              <p:nvPr/>
            </p:nvSpPr>
            <p:spPr>
              <a:xfrm>
                <a:off x="3275710" y="4899952"/>
                <a:ext cx="370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762CBC-5A43-42CD-A6A3-E717D4586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710" y="4899952"/>
                <a:ext cx="370294" cy="276999"/>
              </a:xfrm>
              <a:prstGeom prst="rect">
                <a:avLst/>
              </a:prstGeom>
              <a:blipFill>
                <a:blip r:embed="rId6"/>
                <a:stretch>
                  <a:fillRect l="-13115" r="-819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73EA0-E343-445F-9E35-98F55CA259B2}"/>
                  </a:ext>
                </a:extLst>
              </p:cNvPr>
              <p:cNvSpPr txBox="1"/>
              <p:nvPr/>
            </p:nvSpPr>
            <p:spPr>
              <a:xfrm>
                <a:off x="2587153" y="3864862"/>
                <a:ext cx="344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73EA0-E343-445F-9E35-98F55CA25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153" y="3864862"/>
                <a:ext cx="344069" cy="276999"/>
              </a:xfrm>
              <a:prstGeom prst="rect">
                <a:avLst/>
              </a:prstGeom>
              <a:blipFill>
                <a:blip r:embed="rId7"/>
                <a:stretch>
                  <a:fillRect l="-15789" r="-1228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BE8CAB-0682-4C20-BE32-003241CA5C7B}"/>
              </a:ext>
            </a:extLst>
          </p:cNvPr>
          <p:cNvCxnSpPr>
            <a:cxnSpLocks/>
          </p:cNvCxnSpPr>
          <p:nvPr/>
        </p:nvCxnSpPr>
        <p:spPr>
          <a:xfrm>
            <a:off x="2979949" y="4841764"/>
            <a:ext cx="925074" cy="1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제목 1">
                <a:extLst>
                  <a:ext uri="{FF2B5EF4-FFF2-40B4-BE49-F238E27FC236}">
                    <a16:creationId xmlns:a16="http://schemas.microsoft.com/office/drawing/2014/main" id="{280DBA75-E5DC-4476-BDAB-6A86F32755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How to update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제목 1">
                <a:extLst>
                  <a:ext uri="{FF2B5EF4-FFF2-40B4-BE49-F238E27FC236}">
                    <a16:creationId xmlns:a16="http://schemas.microsoft.com/office/drawing/2014/main" id="{280DBA75-E5DC-4476-BDAB-6A86F3275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  <a:blipFill>
                <a:blip r:embed="rId8"/>
                <a:stretch>
                  <a:fillRect l="-3478" b="-4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B954EE-208D-4839-B809-89B3771C1712}"/>
                  </a:ext>
                </a:extLst>
              </p:cNvPr>
              <p:cNvSpPr txBox="1"/>
              <p:nvPr/>
            </p:nvSpPr>
            <p:spPr>
              <a:xfrm>
                <a:off x="3610847" y="2092237"/>
                <a:ext cx="1760223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2800" dirty="0">
                    <a:latin typeface="+mj-lt"/>
                  </a:rPr>
                  <a:t>slope</a:t>
                </a:r>
                <a:r>
                  <a:rPr lang="en-US" altLang="ko-KR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m:rPr>
                            <m:nor/>
                          </m:rPr>
                          <a:rPr lang="ko-KR" altLang="en-US" sz="2800" i="1" dirty="0"/>
                          <m:t> </m:t>
                        </m:r>
                      </m:num>
                      <m:den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ko-KR" altLang="en-US" sz="2800" i="1" dirty="0"/>
                          <m:t> </m:t>
                        </m:r>
                      </m:den>
                    </m:f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B954EE-208D-4839-B809-89B3771C1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847" y="2092237"/>
                <a:ext cx="1760223" cy="622350"/>
              </a:xfrm>
              <a:prstGeom prst="rect">
                <a:avLst/>
              </a:prstGeom>
              <a:blipFill>
                <a:blip r:embed="rId9"/>
                <a:stretch>
                  <a:fillRect l="-12111" t="-980" b="-205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160555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A5D411E-232C-4717-9F61-92C53E39C0E0}"/>
                  </a:ext>
                </a:extLst>
              </p14:cNvPr>
              <p14:cNvContentPartPr/>
              <p14:nvPr/>
            </p14:nvContentPartPr>
            <p14:xfrm>
              <a:off x="2942808" y="2482323"/>
              <a:ext cx="90167" cy="5407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A5D411E-232C-4717-9F61-92C53E39C0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6885" y="2446323"/>
                <a:ext cx="161654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5D0CB3D-B1DB-40D6-A0E6-75EA73FFD481}"/>
                  </a:ext>
                </a:extLst>
              </p14:cNvPr>
              <p14:cNvContentPartPr/>
              <p14:nvPr/>
            </p14:nvContentPartPr>
            <p14:xfrm rot="764648">
              <a:off x="2807621" y="2381266"/>
              <a:ext cx="2931015" cy="2652986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5D0CB3D-B1DB-40D6-A0E6-75EA73FFD4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764648">
                <a:off x="2771618" y="2345264"/>
                <a:ext cx="3002661" cy="272463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E66004-2637-48B4-8F2B-C1B204879B5D}"/>
              </a:ext>
            </a:extLst>
          </p:cNvPr>
          <p:cNvCxnSpPr>
            <a:cxnSpLocks/>
          </p:cNvCxnSpPr>
          <p:nvPr/>
        </p:nvCxnSpPr>
        <p:spPr>
          <a:xfrm>
            <a:off x="2714910" y="2000085"/>
            <a:ext cx="1317159" cy="37649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B6A8F714-C489-47B2-8374-559CA1A551D2}"/>
              </a:ext>
            </a:extLst>
          </p:cNvPr>
          <p:cNvSpPr/>
          <p:nvPr/>
        </p:nvSpPr>
        <p:spPr>
          <a:xfrm>
            <a:off x="2900727" y="2674859"/>
            <a:ext cx="169574" cy="169574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72B0E93-7109-4145-A219-AE74AA8C2268}"/>
              </a:ext>
            </a:extLst>
          </p:cNvPr>
          <p:cNvSpPr/>
          <p:nvPr/>
        </p:nvSpPr>
        <p:spPr>
          <a:xfrm>
            <a:off x="3496024" y="4305027"/>
            <a:ext cx="76834" cy="76834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4DA7B96-B399-4862-88DC-78F54352E7FB}"/>
              </a:ext>
            </a:extLst>
          </p:cNvPr>
          <p:cNvCxnSpPr>
            <a:cxnSpLocks/>
          </p:cNvCxnSpPr>
          <p:nvPr/>
        </p:nvCxnSpPr>
        <p:spPr>
          <a:xfrm flipH="1">
            <a:off x="2979951" y="2772890"/>
            <a:ext cx="1" cy="1553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F90AEE-E731-454E-B11A-86FF45FC0304}"/>
                  </a:ext>
                </a:extLst>
              </p:cNvPr>
              <p:cNvSpPr txBox="1"/>
              <p:nvPr/>
            </p:nvSpPr>
            <p:spPr>
              <a:xfrm>
                <a:off x="3082896" y="4377453"/>
                <a:ext cx="370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F90AEE-E731-454E-B11A-86FF45FC0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896" y="4377453"/>
                <a:ext cx="370294" cy="276999"/>
              </a:xfrm>
              <a:prstGeom prst="rect">
                <a:avLst/>
              </a:prstGeom>
              <a:blipFill>
                <a:blip r:embed="rId6"/>
                <a:stretch>
                  <a:fillRect l="-13333" r="-8333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E75A99-6AFA-4DA3-8519-ED4F8E502896}"/>
                  </a:ext>
                </a:extLst>
              </p:cNvPr>
              <p:cNvSpPr txBox="1"/>
              <p:nvPr/>
            </p:nvSpPr>
            <p:spPr>
              <a:xfrm>
                <a:off x="2587153" y="3864862"/>
                <a:ext cx="344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E75A99-6AFA-4DA3-8519-ED4F8E502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153" y="3864862"/>
                <a:ext cx="344069" cy="276999"/>
              </a:xfrm>
              <a:prstGeom prst="rect">
                <a:avLst/>
              </a:prstGeom>
              <a:blipFill>
                <a:blip r:embed="rId7"/>
                <a:stretch>
                  <a:fillRect l="-15789" r="-1228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E45EFF-C5D5-4F58-A0E4-11AD4292F539}"/>
              </a:ext>
            </a:extLst>
          </p:cNvPr>
          <p:cNvCxnSpPr>
            <a:cxnSpLocks/>
          </p:cNvCxnSpPr>
          <p:nvPr/>
        </p:nvCxnSpPr>
        <p:spPr>
          <a:xfrm>
            <a:off x="2979950" y="4326026"/>
            <a:ext cx="5528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제목 1">
                <a:extLst>
                  <a:ext uri="{FF2B5EF4-FFF2-40B4-BE49-F238E27FC236}">
                    <a16:creationId xmlns:a16="http://schemas.microsoft.com/office/drawing/2014/main" id="{F4C29D0E-6099-404D-9849-1414FE6AE0F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How to update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제목 1">
                <a:extLst>
                  <a:ext uri="{FF2B5EF4-FFF2-40B4-BE49-F238E27FC236}">
                    <a16:creationId xmlns:a16="http://schemas.microsoft.com/office/drawing/2014/main" id="{F4C29D0E-6099-404D-9849-1414FE6AE0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  <a:blipFill>
                <a:blip r:embed="rId8"/>
                <a:stretch>
                  <a:fillRect l="-3478" b="-4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5E4C5C-A736-48F3-926F-50F4CFB43F70}"/>
                  </a:ext>
                </a:extLst>
              </p:cNvPr>
              <p:cNvSpPr txBox="1"/>
              <p:nvPr/>
            </p:nvSpPr>
            <p:spPr>
              <a:xfrm>
                <a:off x="3610847" y="2092237"/>
                <a:ext cx="1760223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2800" dirty="0">
                    <a:latin typeface="+mj-lt"/>
                  </a:rPr>
                  <a:t>slope</a:t>
                </a:r>
                <a:r>
                  <a:rPr lang="en-US" altLang="ko-KR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m:rPr>
                            <m:nor/>
                          </m:rPr>
                          <a:rPr lang="ko-KR" altLang="en-US" sz="2800" i="1" dirty="0"/>
                          <m:t> </m:t>
                        </m:r>
                      </m:num>
                      <m:den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ko-KR" altLang="en-US" sz="2800" i="1" dirty="0"/>
                          <m:t> </m:t>
                        </m:r>
                      </m:den>
                    </m:f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5E4C5C-A736-48F3-926F-50F4CFB43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847" y="2092237"/>
                <a:ext cx="1760223" cy="622350"/>
              </a:xfrm>
              <a:prstGeom prst="rect">
                <a:avLst/>
              </a:prstGeom>
              <a:blipFill>
                <a:blip r:embed="rId9"/>
                <a:stretch>
                  <a:fillRect l="-12111" t="-980" b="-205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82547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6AEF4A82-3FA2-4762-9CED-CA19496D82F8}"/>
                  </a:ext>
                </a:extLst>
              </p14:cNvPr>
              <p14:cNvContentPartPr/>
              <p14:nvPr/>
            </p14:nvContentPartPr>
            <p14:xfrm>
              <a:off x="2942808" y="2482323"/>
              <a:ext cx="90167" cy="5407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6AEF4A82-3FA2-4762-9CED-CA19496D82F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6885" y="2446323"/>
                <a:ext cx="161654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E411C24-627E-460C-A4E2-EA5D9055FAAE}"/>
                  </a:ext>
                </a:extLst>
              </p14:cNvPr>
              <p14:cNvContentPartPr/>
              <p14:nvPr/>
            </p14:nvContentPartPr>
            <p14:xfrm rot="764648">
              <a:off x="2807621" y="2381266"/>
              <a:ext cx="2931015" cy="2652986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E411C24-627E-460C-A4E2-EA5D9055FA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764648">
                <a:off x="2771618" y="2345264"/>
                <a:ext cx="3002661" cy="272463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A7FAF1-275E-4318-A9C9-B90A134B67E6}"/>
              </a:ext>
            </a:extLst>
          </p:cNvPr>
          <p:cNvCxnSpPr>
            <a:cxnSpLocks/>
          </p:cNvCxnSpPr>
          <p:nvPr/>
        </p:nvCxnSpPr>
        <p:spPr>
          <a:xfrm>
            <a:off x="2810706" y="2000085"/>
            <a:ext cx="925273" cy="39043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37B91629-C257-4992-8578-BA591247B63C}"/>
              </a:ext>
            </a:extLst>
          </p:cNvPr>
          <p:cNvSpPr/>
          <p:nvPr/>
        </p:nvSpPr>
        <p:spPr>
          <a:xfrm>
            <a:off x="2900727" y="2674859"/>
            <a:ext cx="169574" cy="169574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B34070C-78EA-4D93-AEF4-6EDE3B4C9A66}"/>
              </a:ext>
            </a:extLst>
          </p:cNvPr>
          <p:cNvSpPr/>
          <p:nvPr/>
        </p:nvSpPr>
        <p:spPr>
          <a:xfrm>
            <a:off x="3128937" y="3478688"/>
            <a:ext cx="76834" cy="76834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53EDF5A-0137-4558-901D-DF7763E62F73}"/>
              </a:ext>
            </a:extLst>
          </p:cNvPr>
          <p:cNvCxnSpPr>
            <a:cxnSpLocks/>
          </p:cNvCxnSpPr>
          <p:nvPr/>
        </p:nvCxnSpPr>
        <p:spPr>
          <a:xfrm flipH="1">
            <a:off x="2979952" y="2738054"/>
            <a:ext cx="1" cy="782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530700-164A-44F8-9C7F-9BCCD31686CE}"/>
                  </a:ext>
                </a:extLst>
              </p:cNvPr>
              <p:cNvSpPr txBox="1"/>
              <p:nvPr/>
            </p:nvSpPr>
            <p:spPr>
              <a:xfrm>
                <a:off x="2810706" y="3558349"/>
                <a:ext cx="370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530700-164A-44F8-9C7F-9BCCD3168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706" y="3558349"/>
                <a:ext cx="370294" cy="276999"/>
              </a:xfrm>
              <a:prstGeom prst="rect">
                <a:avLst/>
              </a:prstGeom>
              <a:blipFill>
                <a:blip r:embed="rId6"/>
                <a:stretch>
                  <a:fillRect l="-13115" r="-819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5D5B47-C63C-4679-8FC6-3488AF447EC1}"/>
                  </a:ext>
                </a:extLst>
              </p:cNvPr>
              <p:cNvSpPr txBox="1"/>
              <p:nvPr/>
            </p:nvSpPr>
            <p:spPr>
              <a:xfrm>
                <a:off x="2605269" y="3075273"/>
                <a:ext cx="344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5D5B47-C63C-4679-8FC6-3488AF447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269" y="3075273"/>
                <a:ext cx="344069" cy="276999"/>
              </a:xfrm>
              <a:prstGeom prst="rect">
                <a:avLst/>
              </a:prstGeom>
              <a:blipFill>
                <a:blip r:embed="rId7"/>
                <a:stretch>
                  <a:fillRect l="-15789" r="-12281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4157EE2-6122-439B-A817-574D7E153214}"/>
              </a:ext>
            </a:extLst>
          </p:cNvPr>
          <p:cNvCxnSpPr>
            <a:cxnSpLocks/>
          </p:cNvCxnSpPr>
          <p:nvPr/>
        </p:nvCxnSpPr>
        <p:spPr>
          <a:xfrm>
            <a:off x="2979951" y="3514971"/>
            <a:ext cx="1871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제목 1">
                <a:extLst>
                  <a:ext uri="{FF2B5EF4-FFF2-40B4-BE49-F238E27FC236}">
                    <a16:creationId xmlns:a16="http://schemas.microsoft.com/office/drawing/2014/main" id="{741E0B46-B8A5-45BA-8C45-ED7A30A4C1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How to update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제목 1">
                <a:extLst>
                  <a:ext uri="{FF2B5EF4-FFF2-40B4-BE49-F238E27FC236}">
                    <a16:creationId xmlns:a16="http://schemas.microsoft.com/office/drawing/2014/main" id="{741E0B46-B8A5-45BA-8C45-ED7A30A4C1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  <a:blipFill>
                <a:blip r:embed="rId8"/>
                <a:stretch>
                  <a:fillRect l="-3478" b="-4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0E507B-8B0B-41BF-86CE-C7B3722158D5}"/>
                  </a:ext>
                </a:extLst>
              </p:cNvPr>
              <p:cNvSpPr txBox="1"/>
              <p:nvPr/>
            </p:nvSpPr>
            <p:spPr>
              <a:xfrm>
                <a:off x="3610847" y="2092237"/>
                <a:ext cx="1760223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2800" dirty="0">
                    <a:latin typeface="+mj-lt"/>
                  </a:rPr>
                  <a:t>slope</a:t>
                </a:r>
                <a:r>
                  <a:rPr lang="en-US" altLang="ko-KR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m:rPr>
                            <m:nor/>
                          </m:rPr>
                          <a:rPr lang="ko-KR" altLang="en-US" sz="2800" i="1" dirty="0"/>
                          <m:t> </m:t>
                        </m:r>
                      </m:num>
                      <m:den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ko-KR" altLang="en-US" sz="2800" i="1" dirty="0"/>
                          <m:t> </m:t>
                        </m:r>
                      </m:den>
                    </m:f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0E507B-8B0B-41BF-86CE-C7B372215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847" y="2092237"/>
                <a:ext cx="1760223" cy="622350"/>
              </a:xfrm>
              <a:prstGeom prst="rect">
                <a:avLst/>
              </a:prstGeom>
              <a:blipFill>
                <a:blip r:embed="rId9"/>
                <a:stretch>
                  <a:fillRect l="-12111" t="-980" b="-205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93232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ACC02076-22C4-48BD-810D-F58DD443702D}"/>
                  </a:ext>
                </a:extLst>
              </p14:cNvPr>
              <p14:cNvContentPartPr/>
              <p14:nvPr/>
            </p14:nvContentPartPr>
            <p14:xfrm>
              <a:off x="2942808" y="2482323"/>
              <a:ext cx="90167" cy="5407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ACC02076-22C4-48BD-810D-F58DD44370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6885" y="2446323"/>
                <a:ext cx="161654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49693BF3-F100-4BF1-8EB6-9D54165C2FEE}"/>
                  </a:ext>
                </a:extLst>
              </p14:cNvPr>
              <p14:cNvContentPartPr/>
              <p14:nvPr/>
            </p14:nvContentPartPr>
            <p14:xfrm rot="764648">
              <a:off x="2807621" y="2381266"/>
              <a:ext cx="2931015" cy="2652986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49693BF3-F100-4BF1-8EB6-9D54165C2F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764648">
                <a:off x="2771618" y="2345264"/>
                <a:ext cx="3002661" cy="272463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161AB3-8F04-4DE6-924B-C3486F44076B}"/>
              </a:ext>
            </a:extLst>
          </p:cNvPr>
          <p:cNvCxnSpPr>
            <a:cxnSpLocks/>
          </p:cNvCxnSpPr>
          <p:nvPr/>
        </p:nvCxnSpPr>
        <p:spPr>
          <a:xfrm>
            <a:off x="2840811" y="1991376"/>
            <a:ext cx="640519" cy="37594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4884F818-8813-4F16-8D3A-FAF14FE21425}"/>
              </a:ext>
            </a:extLst>
          </p:cNvPr>
          <p:cNvSpPr/>
          <p:nvPr/>
        </p:nvSpPr>
        <p:spPr>
          <a:xfrm>
            <a:off x="2900727" y="2674859"/>
            <a:ext cx="169574" cy="169574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EE4980-6199-498B-AE4E-AC8D9DB2B1ED}"/>
              </a:ext>
            </a:extLst>
          </p:cNvPr>
          <p:cNvSpPr/>
          <p:nvPr/>
        </p:nvSpPr>
        <p:spPr>
          <a:xfrm>
            <a:off x="2989593" y="3043254"/>
            <a:ext cx="76834" cy="76834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0F0B600-6885-4C27-8566-F906048DCAC0}"/>
              </a:ext>
            </a:extLst>
          </p:cNvPr>
          <p:cNvCxnSpPr>
            <a:cxnSpLocks/>
          </p:cNvCxnSpPr>
          <p:nvPr/>
        </p:nvCxnSpPr>
        <p:spPr>
          <a:xfrm flipH="1">
            <a:off x="2979953" y="2738054"/>
            <a:ext cx="1" cy="378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C87C74-71BB-412D-87A7-1FC92DC73836}"/>
                  </a:ext>
                </a:extLst>
              </p:cNvPr>
              <p:cNvSpPr txBox="1"/>
              <p:nvPr/>
            </p:nvSpPr>
            <p:spPr>
              <a:xfrm>
                <a:off x="2654832" y="3176909"/>
                <a:ext cx="370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C87C74-71BB-412D-87A7-1FC92DC73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832" y="3176909"/>
                <a:ext cx="370294" cy="276999"/>
              </a:xfrm>
              <a:prstGeom prst="rect">
                <a:avLst/>
              </a:prstGeom>
              <a:blipFill>
                <a:blip r:embed="rId6"/>
                <a:stretch>
                  <a:fillRect l="-13333" r="-8333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BFD7FD-002E-4D42-8FFF-1E310509E0CC}"/>
                  </a:ext>
                </a:extLst>
              </p:cNvPr>
              <p:cNvSpPr txBox="1"/>
              <p:nvPr/>
            </p:nvSpPr>
            <p:spPr>
              <a:xfrm>
                <a:off x="2610506" y="2803167"/>
                <a:ext cx="344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BFD7FD-002E-4D42-8FFF-1E310509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506" y="2803167"/>
                <a:ext cx="344069" cy="276999"/>
              </a:xfrm>
              <a:prstGeom prst="rect">
                <a:avLst/>
              </a:prstGeom>
              <a:blipFill>
                <a:blip r:embed="rId7"/>
                <a:stretch>
                  <a:fillRect l="-15789" r="-1228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B049DC0-449C-4DCE-9A55-71C65B1544D2}"/>
              </a:ext>
            </a:extLst>
          </p:cNvPr>
          <p:cNvCxnSpPr>
            <a:cxnSpLocks/>
          </p:cNvCxnSpPr>
          <p:nvPr/>
        </p:nvCxnSpPr>
        <p:spPr>
          <a:xfrm>
            <a:off x="2979951" y="3105664"/>
            <a:ext cx="9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0F9063-CE26-4E69-99FA-E16FEDA1FDD7}"/>
              </a:ext>
            </a:extLst>
          </p:cNvPr>
          <p:cNvSpPr/>
          <p:nvPr/>
        </p:nvSpPr>
        <p:spPr>
          <a:xfrm>
            <a:off x="444595" y="2077580"/>
            <a:ext cx="2223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verdana" panose="020B0604030504040204" pitchFamily="34" charset="0"/>
              </a:rPr>
              <a:t>접선</a:t>
            </a:r>
            <a:r>
              <a:rPr lang="ko-KR" altLang="en-US" dirty="0">
                <a:latin typeface="Cambria Math" panose="02040503050406030204" pitchFamily="18" charset="0"/>
              </a:rPr>
              <a:t>∙</a:t>
            </a:r>
            <a:r>
              <a:rPr lang="en-US" altLang="ko-KR" dirty="0">
                <a:latin typeface="verdana" panose="020B0604030504040204" pitchFamily="34" charset="0"/>
              </a:rPr>
              <a:t>Tangent line 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제목 1">
                <a:extLst>
                  <a:ext uri="{FF2B5EF4-FFF2-40B4-BE49-F238E27FC236}">
                    <a16:creationId xmlns:a16="http://schemas.microsoft.com/office/drawing/2014/main" id="{4F90A688-D535-4CB1-B787-2944A806C3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How to update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제목 1">
                <a:extLst>
                  <a:ext uri="{FF2B5EF4-FFF2-40B4-BE49-F238E27FC236}">
                    <a16:creationId xmlns:a16="http://schemas.microsoft.com/office/drawing/2014/main" id="{4F90A688-D535-4CB1-B787-2944A806C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  <a:blipFill>
                <a:blip r:embed="rId8"/>
                <a:stretch>
                  <a:fillRect l="-3478" b="-4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CB9B6E-0509-4FCA-A6B8-5D2084C23566}"/>
                  </a:ext>
                </a:extLst>
              </p:cNvPr>
              <p:cNvSpPr txBox="1"/>
              <p:nvPr/>
            </p:nvSpPr>
            <p:spPr>
              <a:xfrm>
                <a:off x="3753078" y="3116588"/>
                <a:ext cx="1369763" cy="17654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altLang="ko-KR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CB9B6E-0509-4FCA-A6B8-5D2084C23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078" y="3116588"/>
                <a:ext cx="1369763" cy="17654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52D8DA-DE9E-43F3-9650-CDB7A39D48A1}"/>
                  </a:ext>
                </a:extLst>
              </p:cNvPr>
              <p:cNvSpPr txBox="1"/>
              <p:nvPr/>
            </p:nvSpPr>
            <p:spPr>
              <a:xfrm>
                <a:off x="3610847" y="2092237"/>
                <a:ext cx="1760223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2800" dirty="0">
                    <a:latin typeface="+mj-lt"/>
                  </a:rPr>
                  <a:t>slope</a:t>
                </a:r>
                <a:r>
                  <a:rPr lang="en-US" altLang="ko-KR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m:rPr>
                            <m:nor/>
                          </m:rPr>
                          <a:rPr lang="ko-KR" altLang="en-US" sz="2800" i="1" dirty="0"/>
                          <m:t> </m:t>
                        </m:r>
                      </m:num>
                      <m:den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ko-KR" altLang="en-US" sz="2800" i="1" dirty="0"/>
                          <m:t> </m:t>
                        </m:r>
                      </m:den>
                    </m:f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52D8DA-DE9E-43F3-9650-CDB7A39D4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847" y="2092237"/>
                <a:ext cx="1760223" cy="622350"/>
              </a:xfrm>
              <a:prstGeom prst="rect">
                <a:avLst/>
              </a:prstGeom>
              <a:blipFill>
                <a:blip r:embed="rId10"/>
                <a:stretch>
                  <a:fillRect l="-12111" t="-980" b="-205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26971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기울기">
            <a:hlinkClick r:id="" action="ppaction://media"/>
            <a:extLst>
              <a:ext uri="{FF2B5EF4-FFF2-40B4-BE49-F238E27FC236}">
                <a16:creationId xmlns:a16="http://schemas.microsoft.com/office/drawing/2014/main" id="{CCD216D6-4AC8-4CF8-B899-7A9ED3E07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47336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13574C-4A85-44C4-844C-33941C9DE20F}"/>
                  </a:ext>
                </a:extLst>
              </p:cNvPr>
              <p:cNvSpPr txBox="1"/>
              <p:nvPr/>
            </p:nvSpPr>
            <p:spPr>
              <a:xfrm>
                <a:off x="3358324" y="4219086"/>
                <a:ext cx="4167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13574C-4A85-44C4-844C-33941C9DE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324" y="4219086"/>
                <a:ext cx="41678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제목 1">
                <a:extLst>
                  <a:ext uri="{FF2B5EF4-FFF2-40B4-BE49-F238E27FC236}">
                    <a16:creationId xmlns:a16="http://schemas.microsoft.com/office/drawing/2014/main" id="{7D9C45EB-36DD-493F-B127-A4C2C4F0DE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444879"/>
                <a:ext cx="78867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800" kern="1200">
                    <a:solidFill>
                      <a:schemeClr val="tx1"/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  <a:cs typeface="+mj-cs"/>
                  </a:defRPr>
                </a:lvl1pPr>
              </a:lstStyle>
              <a:p>
                <a:r>
                  <a:rPr lang="en-US" altLang="ko-KR" dirty="0">
                    <a:solidFill>
                      <a:schemeClr val="bg1"/>
                    </a:solidFill>
                  </a:rPr>
                  <a:t>How to update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제목 1">
                <a:extLst>
                  <a:ext uri="{FF2B5EF4-FFF2-40B4-BE49-F238E27FC236}">
                    <a16:creationId xmlns:a16="http://schemas.microsoft.com/office/drawing/2014/main" id="{7D9C45EB-36DD-493F-B127-A4C2C4F0D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44879"/>
                <a:ext cx="7886700" cy="1325563"/>
              </a:xfrm>
              <a:prstGeom prst="rect">
                <a:avLst/>
              </a:prstGeom>
              <a:blipFill>
                <a:blip r:embed="rId6"/>
                <a:stretch>
                  <a:fillRect l="-3478" b="-4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5069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230E6-3900-453E-8682-9E1B0597A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912" y="2026854"/>
            <a:ext cx="7255473" cy="4351338"/>
          </a:xfrm>
        </p:spPr>
        <p:txBody>
          <a:bodyPr>
            <a:normAutofit/>
          </a:bodyPr>
          <a:lstStyle/>
          <a:p>
            <a:pPr marL="273050" indent="-273050">
              <a:lnSpc>
                <a:spcPts val="4000"/>
              </a:lnSpc>
              <a:spcBef>
                <a:spcPts val="600"/>
              </a:spcBef>
            </a:pPr>
            <a:r>
              <a:rPr lang="en-US" altLang="ko-KR" dirty="0">
                <a:latin typeface="+mj-lt"/>
              </a:rPr>
              <a:t>Go back</a:t>
            </a:r>
          </a:p>
          <a:p>
            <a:pPr marL="273050" indent="-273050">
              <a:lnSpc>
                <a:spcPts val="4000"/>
              </a:lnSpc>
              <a:spcBef>
                <a:spcPts val="600"/>
              </a:spcBef>
            </a:pPr>
            <a:r>
              <a:rPr lang="en-US" altLang="ko-KR" dirty="0">
                <a:latin typeface="+mj-lt"/>
              </a:rPr>
              <a:t>To describe a </a:t>
            </a:r>
            <a:r>
              <a:rPr lang="en-US" altLang="ko-KR" dirty="0">
                <a:solidFill>
                  <a:schemeClr val="accent4"/>
                </a:solidFill>
                <a:latin typeface="+mj-lt"/>
              </a:rPr>
              <a:t>natural phenomena</a:t>
            </a:r>
          </a:p>
          <a:p>
            <a:pPr marL="273050" indent="-273050">
              <a:lnSpc>
                <a:spcPts val="4000"/>
              </a:lnSpc>
              <a:spcBef>
                <a:spcPts val="600"/>
              </a:spcBef>
            </a:pPr>
            <a:r>
              <a:rPr lang="en-US" altLang="ko-KR" dirty="0">
                <a:latin typeface="+mj-lt"/>
              </a:rPr>
              <a:t>A term frequently used in anthropology(</a:t>
            </a:r>
            <a:r>
              <a:rPr lang="ko-KR" altLang="en-US" dirty="0">
                <a:latin typeface="+mj-lt"/>
              </a:rPr>
              <a:t>인류학</a:t>
            </a:r>
            <a:r>
              <a:rPr lang="en-US" altLang="ko-KR" dirty="0">
                <a:latin typeface="+mj-lt"/>
              </a:rPr>
              <a:t>) to present a </a:t>
            </a:r>
            <a:r>
              <a:rPr lang="en-US" altLang="ko-KR" dirty="0">
                <a:solidFill>
                  <a:schemeClr val="accent4"/>
                </a:solidFill>
                <a:latin typeface="+mj-lt"/>
              </a:rPr>
              <a:t>natural tendency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08A82D8-DF57-4096-A540-C768AF2B1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91" y="479808"/>
            <a:ext cx="6005488" cy="1325563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Re</a:t>
            </a:r>
            <a:r>
              <a:rPr lang="en-US" altLang="ko-KR" sz="4800" dirty="0">
                <a:solidFill>
                  <a:srgbClr val="FFC000"/>
                </a:solidFill>
              </a:rPr>
              <a:t>gress</a:t>
            </a:r>
            <a:r>
              <a:rPr lang="en-US" altLang="ko-KR" sz="4800" dirty="0"/>
              <a:t>ion</a:t>
            </a:r>
            <a:r>
              <a:rPr lang="en-US" altLang="ko-KR" sz="4800" dirty="0">
                <a:solidFill>
                  <a:srgbClr val="FFC000"/>
                </a:solidFill>
              </a:rPr>
              <a:t>(</a:t>
            </a:r>
            <a:r>
              <a:rPr lang="ko-KR" altLang="en-US" sz="4800" dirty="0">
                <a:solidFill>
                  <a:srgbClr val="FFC000"/>
                </a:solidFill>
                <a:latin typeface="+mn-ea"/>
                <a:ea typeface="+mn-ea"/>
              </a:rPr>
              <a:t>회귀</a:t>
            </a:r>
            <a:r>
              <a:rPr lang="en-US" altLang="ko-KR" sz="4800" dirty="0">
                <a:solidFill>
                  <a:srgbClr val="FFC000"/>
                </a:solidFill>
              </a:rPr>
              <a:t>)</a:t>
            </a:r>
            <a:endParaRPr lang="ko-KR" alt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1617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4CBE571E-A519-4A70-B0C5-10CA1589491F}"/>
              </a:ext>
            </a:extLst>
          </p:cNvPr>
          <p:cNvGrpSpPr/>
          <p:nvPr/>
        </p:nvGrpSpPr>
        <p:grpSpPr>
          <a:xfrm>
            <a:off x="1572282" y="2145046"/>
            <a:ext cx="3660979" cy="3476951"/>
            <a:chOff x="2349522" y="2381266"/>
            <a:chExt cx="3660979" cy="347695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444F1BA-DE89-47A6-9541-18F9A08E4276}"/>
                </a:ext>
              </a:extLst>
            </p:cNvPr>
            <p:cNvCxnSpPr>
              <a:cxnSpLocks/>
            </p:cNvCxnSpPr>
            <p:nvPr/>
          </p:nvCxnSpPr>
          <p:spPr>
            <a:xfrm>
              <a:off x="2349522" y="3940817"/>
              <a:ext cx="3180425" cy="19174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5366586-1488-4537-A0B0-24B2C67B8782}"/>
                    </a:ext>
                  </a:extLst>
                </p14:cNvPr>
                <p14:cNvContentPartPr/>
                <p14:nvPr/>
              </p14:nvContentPartPr>
              <p14:xfrm rot="764648">
                <a:off x="2807621" y="2381266"/>
                <a:ext cx="2931015" cy="2652986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95366586-1488-4537-A0B0-24B2C67B878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764648">
                  <a:off x="2771618" y="2345264"/>
                  <a:ext cx="3002661" cy="2724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46B688D2-DDF7-44A0-8629-E8566A43A791}"/>
                    </a:ext>
                  </a:extLst>
                </p14:cNvPr>
                <p14:cNvContentPartPr/>
                <p14:nvPr/>
              </p14:nvContentPartPr>
              <p14:xfrm>
                <a:off x="2989741" y="2936372"/>
                <a:ext cx="87840" cy="244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46B688D2-DDF7-44A0-8629-E8566A43A7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53741" y="2900894"/>
                  <a:ext cx="159480" cy="95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5BEE4F6-B333-4C98-8E7B-DE86C2471FD3}"/>
                    </a:ext>
                  </a:extLst>
                </p14:cNvPr>
                <p14:cNvContentPartPr/>
                <p14:nvPr/>
              </p14:nvContentPartPr>
              <p14:xfrm>
                <a:off x="3016021" y="3066692"/>
                <a:ext cx="66960" cy="414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5BEE4F6-B333-4C98-8E7B-DE86C2471FD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80021" y="3030692"/>
                  <a:ext cx="138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F4A96C1-477A-4E60-9C43-F796088F03D7}"/>
                    </a:ext>
                  </a:extLst>
                </p14:cNvPr>
                <p14:cNvContentPartPr/>
                <p14:nvPr/>
              </p14:nvContentPartPr>
              <p14:xfrm>
                <a:off x="3041581" y="3206012"/>
                <a:ext cx="57600" cy="334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F4A96C1-477A-4E60-9C43-F796088F03D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05581" y="3170012"/>
                  <a:ext cx="129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FE3F1B1-E599-42EB-A24F-E175B06EE39E}"/>
                    </a:ext>
                  </a:extLst>
                </p14:cNvPr>
                <p14:cNvContentPartPr/>
                <p14:nvPr/>
              </p14:nvContentPartPr>
              <p14:xfrm>
                <a:off x="3070741" y="3344972"/>
                <a:ext cx="59400" cy="331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FE3F1B1-E599-42EB-A24F-E175B06EE3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34521" y="3308972"/>
                  <a:ext cx="131477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C57C633-FC30-4BC8-882D-26C7A806D611}"/>
                    </a:ext>
                  </a:extLst>
                </p14:cNvPr>
                <p14:cNvContentPartPr/>
                <p14:nvPr/>
              </p14:nvContentPartPr>
              <p14:xfrm>
                <a:off x="3108901" y="3467372"/>
                <a:ext cx="62640" cy="198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C57C633-FC30-4BC8-882D-26C7A806D61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72693" y="3431372"/>
                  <a:ext cx="134694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BA16FBA-E57A-43E7-BFB1-80B30F51D366}"/>
                    </a:ext>
                  </a:extLst>
                </p14:cNvPr>
                <p14:cNvContentPartPr/>
                <p14:nvPr/>
              </p14:nvContentPartPr>
              <p14:xfrm>
                <a:off x="3182701" y="3595892"/>
                <a:ext cx="50400" cy="352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BA16FBA-E57A-43E7-BFB1-80B30F51D36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46956" y="3559892"/>
                  <a:ext cx="121532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E7146B9-ABF9-4C6E-BE62-33E3FECBD6AF}"/>
                    </a:ext>
                  </a:extLst>
                </p14:cNvPr>
                <p14:cNvContentPartPr/>
                <p14:nvPr/>
              </p14:nvContentPartPr>
              <p14:xfrm>
                <a:off x="3220141" y="3710372"/>
                <a:ext cx="52200" cy="399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E7146B9-ABF9-4C6E-BE62-33E3FECBD6A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84388" y="3674372"/>
                  <a:ext cx="123349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4B469EA-ED6B-400F-8C18-996F54D19275}"/>
                    </a:ext>
                  </a:extLst>
                </p14:cNvPr>
                <p14:cNvContentPartPr/>
                <p14:nvPr/>
              </p14:nvContentPartPr>
              <p14:xfrm>
                <a:off x="3260461" y="3832412"/>
                <a:ext cx="60120" cy="378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4B469EA-ED6B-400F-8C18-996F54D1927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24461" y="3796412"/>
                  <a:ext cx="131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EE1C7F0-7261-47DF-9FEE-21039C1CE558}"/>
                    </a:ext>
                  </a:extLst>
                </p14:cNvPr>
                <p14:cNvContentPartPr/>
                <p14:nvPr/>
              </p14:nvContentPartPr>
              <p14:xfrm>
                <a:off x="3305101" y="3932852"/>
                <a:ext cx="71640" cy="694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EE1C7F0-7261-47DF-9FEE-21039C1CE55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69101" y="3896852"/>
                  <a:ext cx="143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DBA971E-0F4B-4CFC-AEF5-B27FBF0EE813}"/>
                    </a:ext>
                  </a:extLst>
                </p14:cNvPr>
                <p14:cNvContentPartPr/>
                <p14:nvPr/>
              </p14:nvContentPartPr>
              <p14:xfrm>
                <a:off x="3366661" y="4049852"/>
                <a:ext cx="63720" cy="36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DBA971E-0F4B-4CFC-AEF5-B27FBF0EE81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30661" y="4013492"/>
                  <a:ext cx="135360" cy="1087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87CF5EE-7E6C-4982-91E6-C3B52A3BE589}"/>
                    </a:ext>
                  </a:extLst>
                </p14:cNvPr>
                <p14:cNvContentPartPr/>
                <p14:nvPr/>
              </p14:nvContentPartPr>
              <p14:xfrm>
                <a:off x="3427861" y="4138412"/>
                <a:ext cx="60480" cy="511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87CF5EE-7E6C-4982-91E6-C3B52A3BE58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91645" y="4102412"/>
                  <a:ext cx="132549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E0FF905-07B6-4AB8-88D0-F4A00A306F4B}"/>
                    </a:ext>
                  </a:extLst>
                </p14:cNvPr>
                <p14:cNvContentPartPr/>
                <p14:nvPr/>
              </p14:nvContentPartPr>
              <p14:xfrm>
                <a:off x="3485821" y="4257932"/>
                <a:ext cx="53640" cy="468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E0FF905-07B6-4AB8-88D0-F4A00A306F4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49821" y="4221932"/>
                  <a:ext cx="125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C2B1673-0094-4F40-BBB4-3CD8018F7372}"/>
                    </a:ext>
                  </a:extLst>
                </p14:cNvPr>
                <p14:cNvContentPartPr/>
                <p14:nvPr/>
              </p14:nvContentPartPr>
              <p14:xfrm>
                <a:off x="3532621" y="4371332"/>
                <a:ext cx="46080" cy="522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C2B1673-0094-4F40-BBB4-3CD8018F737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96621" y="4335332"/>
                  <a:ext cx="117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5B7008A-EE28-4088-ADA9-025D7CDC9339}"/>
                    </a:ext>
                  </a:extLst>
                </p14:cNvPr>
                <p14:cNvContentPartPr/>
                <p14:nvPr/>
              </p14:nvContentPartPr>
              <p14:xfrm>
                <a:off x="3594541" y="4472132"/>
                <a:ext cx="69840" cy="712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5B7008A-EE28-4088-ADA9-025D7CDC933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58541" y="4436132"/>
                  <a:ext cx="141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7DAB10B-132D-4F2B-98EA-6DC8F7603D7D}"/>
                    </a:ext>
                  </a:extLst>
                </p14:cNvPr>
                <p14:cNvContentPartPr/>
                <p14:nvPr/>
              </p14:nvContentPartPr>
              <p14:xfrm>
                <a:off x="3671941" y="4586252"/>
                <a:ext cx="48960" cy="266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7DAB10B-132D-4F2B-98EA-6DC8F7603D7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635941" y="4550732"/>
                  <a:ext cx="120600" cy="97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E68C603-6CFD-4A0F-9EA7-F51CC90DF6ED}"/>
                    </a:ext>
                  </a:extLst>
                </p14:cNvPr>
                <p14:cNvContentPartPr/>
                <p14:nvPr/>
              </p14:nvContentPartPr>
              <p14:xfrm>
                <a:off x="3754381" y="4695692"/>
                <a:ext cx="81000" cy="388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E68C603-6CFD-4A0F-9EA7-F51CC90DF6E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718540" y="4659692"/>
                  <a:ext cx="152323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A333E02-43E6-48AD-8347-1D17B6B93938}"/>
                    </a:ext>
                  </a:extLst>
                </p14:cNvPr>
                <p14:cNvContentPartPr/>
                <p14:nvPr/>
              </p14:nvContentPartPr>
              <p14:xfrm>
                <a:off x="4370701" y="5027612"/>
                <a:ext cx="16920" cy="1101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A333E02-43E6-48AD-8347-1D17B6B939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334701" y="4991494"/>
                  <a:ext cx="88560" cy="1820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A5956E9-A404-4876-8260-4A1EC363CA83}"/>
                    </a:ext>
                  </a:extLst>
                </p14:cNvPr>
                <p14:cNvContentPartPr/>
                <p14:nvPr/>
              </p14:nvContentPartPr>
              <p14:xfrm>
                <a:off x="4467901" y="5014652"/>
                <a:ext cx="27720" cy="1065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A5956E9-A404-4876-8260-4A1EC363CA8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31901" y="4978773"/>
                  <a:ext cx="99360" cy="177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1966E1A-7DAA-403C-822B-698F74850579}"/>
                    </a:ext>
                  </a:extLst>
                </p14:cNvPr>
                <p14:cNvContentPartPr/>
                <p14:nvPr/>
              </p14:nvContentPartPr>
              <p14:xfrm>
                <a:off x="4643221" y="5014652"/>
                <a:ext cx="25200" cy="763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1966E1A-7DAA-403C-822B-698F7485057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607221" y="4978652"/>
                  <a:ext cx="96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B1D7600-378F-4D12-A31F-9AA7BC57BCED}"/>
                    </a:ext>
                  </a:extLst>
                </p14:cNvPr>
                <p14:cNvContentPartPr/>
                <p14:nvPr/>
              </p14:nvContentPartPr>
              <p14:xfrm>
                <a:off x="4940581" y="4824212"/>
                <a:ext cx="56880" cy="1036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B1D7600-378F-4D12-A31F-9AA7BC57BCE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04352" y="4788212"/>
                  <a:ext cx="128976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EECB71D-A357-4933-B42C-82E2B7E26AD3}"/>
                    </a:ext>
                  </a:extLst>
                </p14:cNvPr>
                <p14:cNvContentPartPr/>
                <p14:nvPr/>
              </p14:nvContentPartPr>
              <p14:xfrm>
                <a:off x="5059021" y="4738532"/>
                <a:ext cx="38520" cy="612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EECB71D-A357-4933-B42C-82E2B7E26AD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23021" y="4702532"/>
                  <a:ext cx="110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3CB9208-514B-426C-BFC3-296CC6603C32}"/>
                    </a:ext>
                  </a:extLst>
                </p14:cNvPr>
                <p14:cNvContentPartPr/>
                <p14:nvPr/>
              </p14:nvContentPartPr>
              <p14:xfrm>
                <a:off x="5154061" y="4611092"/>
                <a:ext cx="24840" cy="471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3CB9208-514B-426C-BFC3-296CC6603C3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118575" y="4575092"/>
                  <a:ext cx="95457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BF8C5546-B766-40EA-9E57-F60F548BAB7F}"/>
                    </a:ext>
                  </a:extLst>
                </p14:cNvPr>
                <p14:cNvContentPartPr/>
                <p14:nvPr/>
              </p14:nvContentPartPr>
              <p14:xfrm>
                <a:off x="5262421" y="4509212"/>
                <a:ext cx="24480" cy="428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BF8C5546-B766-40EA-9E57-F60F548BAB7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26421" y="4473212"/>
                  <a:ext cx="96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C22FC84-71CA-4AFA-AF76-525E4773D05A}"/>
                    </a:ext>
                  </a:extLst>
                </p14:cNvPr>
                <p14:cNvContentPartPr/>
                <p14:nvPr/>
              </p14:nvContentPartPr>
              <p14:xfrm>
                <a:off x="5329381" y="4373132"/>
                <a:ext cx="45000" cy="723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C22FC84-71CA-4AFA-AF76-525E4773D05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93381" y="4337310"/>
                  <a:ext cx="116640" cy="143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668B293-6EC5-43A5-881C-FF2B6518251A}"/>
                    </a:ext>
                  </a:extLst>
                </p14:cNvPr>
                <p14:cNvContentPartPr/>
                <p14:nvPr/>
              </p14:nvContentPartPr>
              <p14:xfrm>
                <a:off x="5418301" y="4256852"/>
                <a:ext cx="29160" cy="565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668B293-6EC5-43A5-881C-FF2B6518251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82301" y="4220852"/>
                  <a:ext cx="100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425BD71-F0A8-4F42-A7FA-D1C35DB33BF4}"/>
                    </a:ext>
                  </a:extLst>
                </p14:cNvPr>
                <p14:cNvContentPartPr/>
                <p14:nvPr/>
              </p14:nvContentPartPr>
              <p14:xfrm>
                <a:off x="5506861" y="4110332"/>
                <a:ext cx="36720" cy="709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425BD71-F0A8-4F42-A7FA-D1C35DB33BF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70505" y="4074332"/>
                  <a:ext cx="109069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DE630A3F-97AB-4D88-9A02-25FA18D57033}"/>
                    </a:ext>
                  </a:extLst>
                </p14:cNvPr>
                <p14:cNvContentPartPr/>
                <p14:nvPr/>
              </p14:nvContentPartPr>
              <p14:xfrm>
                <a:off x="5547181" y="3996572"/>
                <a:ext cx="36720" cy="414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DE630A3F-97AB-4D88-9A02-25FA18D5703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11531" y="3960572"/>
                  <a:ext cx="107664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F785FFA-9824-42C7-946C-9856CD9B34A8}"/>
                    </a:ext>
                  </a:extLst>
                </p14:cNvPr>
                <p14:cNvContentPartPr/>
                <p14:nvPr/>
              </p14:nvContentPartPr>
              <p14:xfrm>
                <a:off x="5599741" y="3861932"/>
                <a:ext cx="39960" cy="558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F785FFA-9824-42C7-946C-9856CD9B34A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563741" y="3825932"/>
                  <a:ext cx="111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99952F76-3AF1-46E6-A4D6-6497EC03FEB8}"/>
                    </a:ext>
                  </a:extLst>
                </p14:cNvPr>
                <p14:cNvContentPartPr/>
                <p14:nvPr/>
              </p14:nvContentPartPr>
              <p14:xfrm>
                <a:off x="5687581" y="3738092"/>
                <a:ext cx="33840" cy="532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99952F76-3AF1-46E6-A4D6-6497EC03FEB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51581" y="3701847"/>
                  <a:ext cx="105480" cy="125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FDB970FA-47DE-41D2-B646-9D06EB7CE060}"/>
                    </a:ext>
                  </a:extLst>
                </p14:cNvPr>
                <p14:cNvContentPartPr/>
                <p14:nvPr/>
              </p14:nvContentPartPr>
              <p14:xfrm>
                <a:off x="5709181" y="3584372"/>
                <a:ext cx="41040" cy="342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DB970FA-47DE-41D2-B646-9D06EB7CE06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673181" y="3548372"/>
                  <a:ext cx="112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C39F522-98F6-4884-A274-D375375A2C2E}"/>
                    </a:ext>
                  </a:extLst>
                </p14:cNvPr>
                <p14:cNvContentPartPr/>
                <p14:nvPr/>
              </p14:nvContentPartPr>
              <p14:xfrm>
                <a:off x="5772181" y="3456212"/>
                <a:ext cx="27000" cy="550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C39F522-98F6-4884-A274-D375375A2C2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36655" y="3420212"/>
                  <a:ext cx="97697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84ED47E9-C6E8-4B70-9267-4C63C12573B3}"/>
                    </a:ext>
                  </a:extLst>
                </p14:cNvPr>
                <p14:cNvContentPartPr/>
                <p14:nvPr/>
              </p14:nvContentPartPr>
              <p14:xfrm>
                <a:off x="5817901" y="3336332"/>
                <a:ext cx="24480" cy="4068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84ED47E9-C6E8-4B70-9267-4C63C12573B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781364" y="3300332"/>
                  <a:ext cx="97189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48FFCC0-0ED5-4016-B5A7-24E0E33FB8E4}"/>
                    </a:ext>
                  </a:extLst>
                </p14:cNvPr>
                <p14:cNvContentPartPr/>
                <p14:nvPr/>
              </p14:nvContentPartPr>
              <p14:xfrm>
                <a:off x="5856061" y="3207092"/>
                <a:ext cx="28440" cy="345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48FFCC0-0ED5-4016-B5A7-24E0E33FB8E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0061" y="3171092"/>
                  <a:ext cx="1000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F4690195-B60A-4440-AEA4-B6349B623BB2}"/>
                    </a:ext>
                  </a:extLst>
                </p14:cNvPr>
                <p14:cNvContentPartPr/>
                <p14:nvPr/>
              </p14:nvContentPartPr>
              <p14:xfrm>
                <a:off x="5884501" y="3091532"/>
                <a:ext cx="33480" cy="565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F4690195-B60A-4440-AEA4-B6349B623BB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848884" y="3055532"/>
                  <a:ext cx="104358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2A41BAB-D1BA-421B-B17F-B634D04A8756}"/>
                    </a:ext>
                  </a:extLst>
                </p14:cNvPr>
                <p14:cNvContentPartPr/>
                <p14:nvPr/>
              </p14:nvContentPartPr>
              <p14:xfrm>
                <a:off x="5899261" y="2966972"/>
                <a:ext cx="48960" cy="504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2A41BAB-D1BA-421B-B17F-B634D04A875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863261" y="2930972"/>
                  <a:ext cx="120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EBCDC785-44D3-435C-AFB1-D70BFA6527FF}"/>
                    </a:ext>
                  </a:extLst>
                </p14:cNvPr>
                <p14:cNvContentPartPr/>
                <p14:nvPr/>
              </p14:nvContentPartPr>
              <p14:xfrm>
                <a:off x="5951461" y="2844212"/>
                <a:ext cx="37440" cy="720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EBCDC785-44D3-435C-AFB1-D70BFA6527F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915461" y="2808212"/>
                  <a:ext cx="109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BBAF5DB5-43DF-41EF-920B-65DDF7E829F0}"/>
                    </a:ext>
                  </a:extLst>
                </p14:cNvPr>
                <p14:cNvContentPartPr/>
                <p14:nvPr/>
              </p14:nvContentPartPr>
              <p14:xfrm>
                <a:off x="5971261" y="2732612"/>
                <a:ext cx="39240" cy="579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BBAF5DB5-43DF-41EF-920B-65DDF7E829F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935261" y="2696834"/>
                  <a:ext cx="110880" cy="129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A8325BAD-5210-4FEA-883E-AE3B6A5F6A51}"/>
                    </a:ext>
                  </a:extLst>
                </p14:cNvPr>
                <p14:cNvContentPartPr/>
                <p14:nvPr/>
              </p14:nvContentPartPr>
              <p14:xfrm>
                <a:off x="4745101" y="4928612"/>
                <a:ext cx="123120" cy="1137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A8325BAD-5210-4FEA-883E-AE3B6A5F6A5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709101" y="4892726"/>
                  <a:ext cx="194760" cy="1851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AFB50326-2AF5-40D8-86C3-2DF82353F3F8}"/>
                    </a:ext>
                  </a:extLst>
                </p14:cNvPr>
                <p14:cNvContentPartPr/>
                <p14:nvPr/>
              </p14:nvContentPartPr>
              <p14:xfrm>
                <a:off x="2988661" y="2782652"/>
                <a:ext cx="66960" cy="864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AFB50326-2AF5-40D8-86C3-2DF82353F3F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952661" y="2746801"/>
                  <a:ext cx="138600" cy="157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F0295909-8926-4E5D-AC22-D60EFC72A7C9}"/>
                    </a:ext>
                  </a:extLst>
                </p14:cNvPr>
                <p14:cNvContentPartPr/>
                <p14:nvPr/>
              </p14:nvContentPartPr>
              <p14:xfrm>
                <a:off x="2943301" y="2690132"/>
                <a:ext cx="68040" cy="334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F0295909-8926-4E5D-AC22-D60EFC72A7C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907301" y="2654132"/>
                  <a:ext cx="139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3969F23-F830-4BBC-B19E-44F853FAE2E2}"/>
                    </a:ext>
                  </a:extLst>
                </p14:cNvPr>
                <p14:cNvContentPartPr/>
                <p14:nvPr/>
              </p14:nvContentPartPr>
              <p14:xfrm>
                <a:off x="3865981" y="4822052"/>
                <a:ext cx="391320" cy="3020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3969F23-F830-4BBC-B19E-44F853FAE2E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829948" y="4786009"/>
                  <a:ext cx="463026" cy="37376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915ECB4-BFE9-4FE1-B479-F74EF733057E}"/>
                  </a:ext>
                </a:extLst>
              </p:cNvPr>
              <p:cNvSpPr txBox="1"/>
              <p:nvPr/>
            </p:nvSpPr>
            <p:spPr>
              <a:xfrm>
                <a:off x="5834018" y="2200291"/>
                <a:ext cx="1766446" cy="2846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ko-KR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</m:e>
                      </m:func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3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altLang="ko-KR" sz="3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altLang="ko-KR" sz="3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915ECB4-BFE9-4FE1-B479-F74EF7330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018" y="2200291"/>
                <a:ext cx="1766446" cy="2846485"/>
              </a:xfrm>
              <a:prstGeom prst="rect">
                <a:avLst/>
              </a:prstGeom>
              <a:blipFill>
                <a:blip r:embed="rId8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3308C0-26AF-4153-9C08-354CD35CB075}"/>
              </a:ext>
            </a:extLst>
          </p:cNvPr>
          <p:cNvSpPr/>
          <p:nvPr/>
        </p:nvSpPr>
        <p:spPr>
          <a:xfrm>
            <a:off x="2648967" y="1549993"/>
            <a:ext cx="1676061" cy="608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Numerical differentiation</a:t>
            </a:r>
            <a:endParaRPr lang="ko-KR" alt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78F2C3-5834-43B1-8861-148D0CFFAD1C}"/>
              </a:ext>
            </a:extLst>
          </p:cNvPr>
          <p:cNvSpPr/>
          <p:nvPr/>
        </p:nvSpPr>
        <p:spPr>
          <a:xfrm>
            <a:off x="2634661" y="2184753"/>
            <a:ext cx="19996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7013" indent="-227013"/>
            <a:r>
              <a:rPr lang="en-US" altLang="ko-KR" sz="1600" dirty="0">
                <a:latin typeface="+mn-ea"/>
              </a:rPr>
              <a:t>① cutting into a number of minute lines (</a:t>
            </a:r>
            <a:r>
              <a:rPr lang="ko-KR" altLang="en-US" sz="1600" dirty="0">
                <a:latin typeface="+mn-ea"/>
              </a:rPr>
              <a:t>미분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227013" indent="-227013"/>
            <a:r>
              <a:rPr lang="en-US" altLang="ko-KR" sz="1600" dirty="0">
                <a:latin typeface="+mn-ea"/>
              </a:rPr>
              <a:t>② drawing a line connection both ends of a line</a:t>
            </a:r>
            <a:r>
              <a:rPr lang="ko-KR" altLang="en-US" sz="1600" dirty="0">
                <a:latin typeface="+mn-ea"/>
              </a:rPr>
              <a:t> → </a:t>
            </a:r>
            <a:r>
              <a:rPr lang="en-US" altLang="ko-KR" sz="1600" dirty="0">
                <a:latin typeface="+mn-ea"/>
              </a:rPr>
              <a:t>a tangent line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8ED542F-8B3B-4F88-AEB2-D984D496D9C1}"/>
                  </a:ext>
                </a:extLst>
              </p:cNvPr>
              <p:cNvSpPr/>
              <p:nvPr/>
            </p:nvSpPr>
            <p:spPr>
              <a:xfrm>
                <a:off x="6105294" y="4804796"/>
                <a:ext cx="1425583" cy="594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3200" i="1">
                        <a:latin typeface="Cambria Math" panose="02040503050406030204" pitchFamily="18" charset="0"/>
                      </a:rPr>
                      <m:t>미</m:t>
                    </m:r>
                  </m:oMath>
                </a14:m>
                <a:r>
                  <a:rPr lang="ko-KR" altLang="en-US" sz="3200" dirty="0"/>
                  <a:t>분</a:t>
                </a:r>
                <a:endParaRPr lang="en-US" altLang="ko-KR" sz="3200" dirty="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8ED542F-8B3B-4F88-AEB2-D984D496D9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294" y="4804796"/>
                <a:ext cx="1425583" cy="594137"/>
              </a:xfrm>
              <a:prstGeom prst="rect">
                <a:avLst/>
              </a:prstGeom>
              <a:blipFill>
                <a:blip r:embed="rId88"/>
                <a:stretch>
                  <a:fillRect t="-14286" r="-10300" b="-295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제목 1">
                <a:extLst>
                  <a:ext uri="{FF2B5EF4-FFF2-40B4-BE49-F238E27FC236}">
                    <a16:creationId xmlns:a16="http://schemas.microsoft.com/office/drawing/2014/main" id="{DAD54081-40E9-46E2-BFBB-4AF3FEDE13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How to update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제목 1">
                <a:extLst>
                  <a:ext uri="{FF2B5EF4-FFF2-40B4-BE49-F238E27FC236}">
                    <a16:creationId xmlns:a16="http://schemas.microsoft.com/office/drawing/2014/main" id="{DAD54081-40E9-46E2-BFBB-4AF3FEDE1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  <a:blipFill>
                <a:blip r:embed="rId89"/>
                <a:stretch>
                  <a:fillRect l="-3478" b="-4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84784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4">
                <a:extLst>
                  <a:ext uri="{FF2B5EF4-FFF2-40B4-BE49-F238E27FC236}">
                    <a16:creationId xmlns:a16="http://schemas.microsoft.com/office/drawing/2014/main" id="{A2E337F2-709A-47DD-A188-CB3D2BF383E3}"/>
                  </a:ext>
                </a:extLst>
              </p:cNvPr>
              <p:cNvSpPr txBox="1"/>
              <p:nvPr/>
            </p:nvSpPr>
            <p:spPr>
              <a:xfrm>
                <a:off x="1652711" y="2204675"/>
                <a:ext cx="4801892" cy="721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48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48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4800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ko-KR" altLang="en-US" sz="4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4800" b="0" i="1" smtClean="0">
                        <a:latin typeface="Cambria Math" panose="02040503050406030204" pitchFamily="18" charset="0"/>
                      </a:rPr>
                      <m:t> ∗</m:t>
                    </m:r>
                  </m:oMath>
                </a14:m>
                <a:r>
                  <a:rPr lang="ko-KR" altLang="en-US" sz="3200" dirty="0"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  </a:t>
                </a:r>
                <a:r>
                  <a:rPr lang="en-US" altLang="ko-KR" sz="3200" dirty="0"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Slope</a:t>
                </a:r>
                <a:endParaRPr lang="ko-KR" altLang="en-US" sz="3200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3" name="TextBox 4">
                <a:extLst>
                  <a:ext uri="{FF2B5EF4-FFF2-40B4-BE49-F238E27FC236}">
                    <a16:creationId xmlns:a16="http://schemas.microsoft.com/office/drawing/2014/main" id="{A2E337F2-709A-47DD-A188-CB3D2BF38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11" y="2204675"/>
                <a:ext cx="4801892" cy="721672"/>
              </a:xfrm>
              <a:prstGeom prst="rect">
                <a:avLst/>
              </a:prstGeom>
              <a:blipFill>
                <a:blip r:embed="rId2"/>
                <a:stretch>
                  <a:fillRect r="-4315" b="-322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869DA938-56FF-477C-8822-2A23484BF3EC}"/>
              </a:ext>
            </a:extLst>
          </p:cNvPr>
          <p:cNvGrpSpPr/>
          <p:nvPr/>
        </p:nvGrpSpPr>
        <p:grpSpPr>
          <a:xfrm>
            <a:off x="3097663" y="5155074"/>
            <a:ext cx="4141903" cy="584775"/>
            <a:chOff x="3349333" y="4936961"/>
            <a:chExt cx="4141903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29EAFF57-67E5-4D27-AFC1-4EA33B1E7F1B}"/>
                    </a:ext>
                  </a:extLst>
                </p:cNvPr>
                <p:cNvSpPr/>
                <p:nvPr/>
              </p:nvSpPr>
              <p:spPr>
                <a:xfrm>
                  <a:off x="3349333" y="4936961"/>
                  <a:ext cx="955518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32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ko-KR" altLang="en-US" sz="3200" dirty="0"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29EAFF57-67E5-4D27-AFC1-4EA33B1E7F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9333" y="4936961"/>
                  <a:ext cx="955518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5212680-1DE3-448A-ACBB-9DFB5087AD32}"/>
                </a:ext>
              </a:extLst>
            </p:cNvPr>
            <p:cNvSpPr/>
            <p:nvPr/>
          </p:nvSpPr>
          <p:spPr>
            <a:xfrm>
              <a:off x="4304851" y="4998515"/>
              <a:ext cx="31863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learning rate(ex, 0.1)</a:t>
              </a:r>
              <a:endParaRPr lang="ko-KR" altLang="en-US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제목 1">
                <a:extLst>
                  <a:ext uri="{FF2B5EF4-FFF2-40B4-BE49-F238E27FC236}">
                    <a16:creationId xmlns:a16="http://schemas.microsoft.com/office/drawing/2014/main" id="{3A632FDF-AA7D-4BD5-8F68-280929B696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How to update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제목 1">
                <a:extLst>
                  <a:ext uri="{FF2B5EF4-FFF2-40B4-BE49-F238E27FC236}">
                    <a16:creationId xmlns:a16="http://schemas.microsoft.com/office/drawing/2014/main" id="{3A632FDF-AA7D-4BD5-8F68-280929B69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444879"/>
                <a:ext cx="7886700" cy="1325563"/>
              </a:xfrm>
              <a:blipFill>
                <a:blip r:embed="rId4"/>
                <a:stretch>
                  <a:fillRect l="-3478" b="-4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81E54FF8-2B15-4445-9CEA-2ABE9C4FC059}"/>
                  </a:ext>
                </a:extLst>
              </p:cNvPr>
              <p:cNvSpPr txBox="1"/>
              <p:nvPr/>
            </p:nvSpPr>
            <p:spPr>
              <a:xfrm>
                <a:off x="1561344" y="3229378"/>
                <a:ext cx="4336700" cy="1404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ko-KR" altLang="en-US" sz="4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4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4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4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4800" dirty="0"/>
              </a:p>
            </p:txBody>
          </p:sp>
        </mc:Choice>
        <mc:Fallback xmlns=""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81E54FF8-2B15-4445-9CEA-2ABE9C4FC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344" y="3229378"/>
                <a:ext cx="4336700" cy="1404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81723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B3A11-5926-4FD8-A7E2-51EC0D2D3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708" y="2027187"/>
            <a:ext cx="3106068" cy="8041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3200" dirty="0"/>
              <a:t>Squared</a:t>
            </a:r>
            <a:r>
              <a:rPr lang="ko-KR" altLang="en-US" sz="3200" dirty="0"/>
              <a:t> </a:t>
            </a:r>
            <a:r>
              <a:rPr lang="en-US" altLang="ko-KR" sz="3200" dirty="0"/>
              <a:t>Error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FC7EC0-4DB0-45A4-BD03-A719B0CA6084}"/>
              </a:ext>
            </a:extLst>
          </p:cNvPr>
          <p:cNvSpPr/>
          <p:nvPr/>
        </p:nvSpPr>
        <p:spPr>
          <a:xfrm>
            <a:off x="1972708" y="2831335"/>
            <a:ext cx="48622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accent2"/>
                </a:solidFill>
                <a:latin typeface="Lato"/>
              </a:rPr>
              <a:t>L2</a:t>
            </a:r>
            <a:r>
              <a:rPr lang="en-US" altLang="ko-KR" sz="4800" b="1" dirty="0">
                <a:latin typeface="Lato"/>
              </a:rPr>
              <a:t> Loss function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80531231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D2E2B-5DBE-4FA6-8E7C-4960A80BC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2797"/>
            <a:ext cx="7886700" cy="1325563"/>
          </a:xfrm>
        </p:spPr>
        <p:txBody>
          <a:bodyPr/>
          <a:lstStyle/>
          <a:p>
            <a:r>
              <a:rPr lang="en-US" altLang="ko-KR" dirty="0"/>
              <a:t>Advantages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13C736-BE76-41E7-AB3A-F53C2769FE10}"/>
                  </a:ext>
                </a:extLst>
              </p:cNvPr>
              <p:cNvSpPr txBox="1"/>
              <p:nvPr/>
            </p:nvSpPr>
            <p:spPr>
              <a:xfrm>
                <a:off x="1290321" y="1765042"/>
                <a:ext cx="6984999" cy="4416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3525" indent="-263525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00B0F0"/>
                    </a:solidFill>
                    <a:latin typeface="+mj-lt"/>
                  </a:rPr>
                  <a:t>Fast movement</a:t>
                </a:r>
                <a:r>
                  <a:rPr lang="en-US" altLang="ko-KR" sz="3200" dirty="0">
                    <a:latin typeface="+mj-lt"/>
                  </a:rPr>
                  <a:t> from both sides and fine tuning at the valley(center) area </a:t>
                </a:r>
              </a:p>
              <a:p>
                <a:pPr marL="263525" indent="-263525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00B0F0"/>
                    </a:solidFill>
                    <a:latin typeface="+mj-lt"/>
                  </a:rPr>
                  <a:t>Different slope/gradient </a:t>
                </a:r>
                <a:r>
                  <a:rPr lang="en-US" altLang="ko-KR" sz="3200" dirty="0">
                    <a:latin typeface="+mj-lt"/>
                  </a:rPr>
                  <a:t>according to the value of </a:t>
                </a:r>
                <a14:m>
                  <m:oMath xmlns:m="http://schemas.openxmlformats.org/officeDocument/2006/math">
                    <m:r>
                      <a:rPr lang="en-US" altLang="ko-KR" sz="32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ko-KR" sz="3200" dirty="0">
                  <a:latin typeface="+mj-lt"/>
                </a:endParaRPr>
              </a:p>
              <a:p>
                <a:pPr marL="263525" indent="-263525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latin typeface="+mj-lt"/>
                  </a:rPr>
                  <a:t>Steep slope means that the error is big and </a:t>
                </a:r>
                <a14:m>
                  <m:oMath xmlns:m="http://schemas.openxmlformats.org/officeDocument/2006/math">
                    <m:r>
                      <a:rPr lang="en-US" altLang="ko-KR" sz="32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3200" dirty="0">
                    <a:latin typeface="+mj-lt"/>
                  </a:rPr>
                  <a:t> is far from the optimal area.</a:t>
                </a:r>
              </a:p>
              <a:p>
                <a:pPr marL="263525" indent="-263525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latin typeface="+mj-lt"/>
                  </a:rPr>
                  <a:t>We can get the slope(gradient) at any place(differentiable).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13C736-BE76-41E7-AB3A-F53C2769F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21" y="1765042"/>
                <a:ext cx="6984999" cy="4416594"/>
              </a:xfrm>
              <a:prstGeom prst="rect">
                <a:avLst/>
              </a:prstGeom>
              <a:blipFill>
                <a:blip r:embed="rId2"/>
                <a:stretch>
                  <a:fillRect l="-2007" t="-1796" r="-175" b="-37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84867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505B84-5F00-4CA8-8F4A-D32376D72928}"/>
                  </a:ext>
                </a:extLst>
              </p:cNvPr>
              <p:cNvSpPr txBox="1"/>
              <p:nvPr/>
            </p:nvSpPr>
            <p:spPr>
              <a:xfrm>
                <a:off x="1290321" y="1660980"/>
                <a:ext cx="6949440" cy="4654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3525" indent="-263525">
                  <a:lnSpc>
                    <a:spcPts val="35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6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latin typeface="+mj-lt"/>
                  </a:rPr>
                  <a:t>Always the same slope in the error graph regardless of the value of</a:t>
                </a:r>
                <a:r>
                  <a:rPr lang="ko-KR" altLang="en-US" sz="36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600" i="1" dirty="0" smtClean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ko-KR" sz="36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+mj-lt"/>
                </a:endParaRPr>
              </a:p>
              <a:p>
                <a:pPr marL="263525" indent="-263525">
                  <a:lnSpc>
                    <a:spcPts val="35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6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latin typeface="+mj-lt"/>
                  </a:rPr>
                  <a:t>Therefore, the same speed in the movement</a:t>
                </a:r>
              </a:p>
              <a:p>
                <a:pPr marL="263525" indent="-263525">
                  <a:lnSpc>
                    <a:spcPts val="35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6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latin typeface="+mj-lt"/>
                  </a:rPr>
                  <a:t>Not sure to get the w value which gives 0 error or almost 0</a:t>
                </a:r>
              </a:p>
              <a:p>
                <a:pPr marL="263525" indent="-263525">
                  <a:lnSpc>
                    <a:spcPts val="35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600" dirty="0">
                    <a:solidFill>
                      <a:srgbClr val="FF0000"/>
                    </a:solidFill>
                    <a:latin typeface="+mj-lt"/>
                  </a:rPr>
                  <a:t>No</a:t>
                </a:r>
                <a:r>
                  <a:rPr lang="en-US" altLang="ko-KR" sz="3600" dirty="0">
                    <a:latin typeface="+mj-lt"/>
                  </a:rPr>
                  <a:t> way to guess the current value of </a:t>
                </a:r>
                <a14:m>
                  <m:oMath xmlns:m="http://schemas.openxmlformats.org/officeDocument/2006/math">
                    <m:r>
                      <a:rPr lang="en-US" altLang="ko-KR" sz="36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ko-KR" sz="3600" dirty="0">
                  <a:latin typeface="+mj-lt"/>
                </a:endParaRPr>
              </a:p>
              <a:p>
                <a:pPr marL="263525" indent="-263525">
                  <a:lnSpc>
                    <a:spcPts val="35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600" dirty="0">
                    <a:solidFill>
                      <a:srgbClr val="FF0000"/>
                    </a:solidFill>
                    <a:latin typeface="+mj-lt"/>
                  </a:rPr>
                  <a:t>Not</a:t>
                </a:r>
                <a:r>
                  <a:rPr lang="en-US" altLang="ko-KR" sz="3600" dirty="0">
                    <a:latin typeface="+mj-lt"/>
                  </a:rPr>
                  <a:t> differentiable when </a:t>
                </a:r>
                <a14:m>
                  <m:oMath xmlns:m="http://schemas.openxmlformats.org/officeDocument/2006/math">
                    <m:r>
                      <a:rPr lang="en-US" altLang="ko-KR" sz="36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3600" dirty="0">
                    <a:latin typeface="+mj-lt"/>
                  </a:rPr>
                  <a:t> is 1</a:t>
                </a:r>
                <a:endParaRPr lang="en-US" altLang="ko-KR" sz="36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505B84-5F00-4CA8-8F4A-D32376D72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21" y="1660980"/>
                <a:ext cx="6949440" cy="4654544"/>
              </a:xfrm>
              <a:prstGeom prst="rect">
                <a:avLst/>
              </a:prstGeom>
              <a:blipFill>
                <a:blip r:embed="rId2"/>
                <a:stretch>
                  <a:fillRect l="-2456" t="-3927" r="-1491" b="-39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63A66C94-DC17-42BD-88EF-0F835CBE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4879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In case of AE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63524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A283F-F0A7-42C9-9667-8A0346EE59CA}"/>
                  </a:ext>
                </a:extLst>
              </p:cNvPr>
              <p:cNvSpPr txBox="1"/>
              <p:nvPr/>
            </p:nvSpPr>
            <p:spPr>
              <a:xfrm>
                <a:off x="1835452" y="2513699"/>
                <a:ext cx="4228337" cy="15573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ko-KR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pt-BR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altLang="ko-KR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ko-KR" sz="3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A283F-F0A7-42C9-9667-8A0346EE5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452" y="2513699"/>
                <a:ext cx="4228337" cy="15573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FD9ECB42-00F5-43D1-8749-168BF917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63" y="1619149"/>
            <a:ext cx="6079896" cy="101380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+mj-lt"/>
                <a:ea typeface="+mj-ea"/>
              </a:rPr>
              <a:t>For 3 instances of data</a:t>
            </a:r>
            <a:endParaRPr lang="ko-KR" altLang="en-US" sz="3200" dirty="0">
              <a:latin typeface="+mj-lt"/>
              <a:ea typeface="+mj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21420B8-7A8E-4AB9-9CCF-7ADDFC1F9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332995"/>
              </p:ext>
            </p:extLst>
          </p:nvPr>
        </p:nvGraphicFramePr>
        <p:xfrm>
          <a:off x="4927451" y="1326346"/>
          <a:ext cx="1009530" cy="1480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765">
                  <a:extLst>
                    <a:ext uri="{9D8B030D-6E8A-4147-A177-3AD203B41FA5}">
                      <a16:colId xmlns:a16="http://schemas.microsoft.com/office/drawing/2014/main" val="3963081565"/>
                    </a:ext>
                  </a:extLst>
                </a:gridCol>
                <a:gridCol w="504765">
                  <a:extLst>
                    <a:ext uri="{9D8B030D-6E8A-4147-A177-3AD203B41FA5}">
                      <a16:colId xmlns:a16="http://schemas.microsoft.com/office/drawing/2014/main" val="926442131"/>
                    </a:ext>
                  </a:extLst>
                </a:gridCol>
              </a:tblGrid>
              <a:tr h="370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r>
                        <a:rPr lang="en-US" altLang="ko-KR" baseline="-25000" dirty="0"/>
                        <a:t>i</a:t>
                      </a:r>
                      <a:endParaRPr lang="ko-KR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y</a:t>
                      </a:r>
                      <a:r>
                        <a:rPr lang="en-US" altLang="ko-KR" baseline="-25000" dirty="0" err="1"/>
                        <a:t>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309344"/>
                  </a:ext>
                </a:extLst>
              </a:tr>
              <a:tr h="370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287747"/>
                  </a:ext>
                </a:extLst>
              </a:tr>
              <a:tr h="370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000779"/>
                  </a:ext>
                </a:extLst>
              </a:tr>
              <a:tr h="370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003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60F51F-E600-471E-B99E-64E3C92FC5F4}"/>
                  </a:ext>
                </a:extLst>
              </p:cNvPr>
              <p:cNvSpPr/>
              <p:nvPr/>
            </p:nvSpPr>
            <p:spPr>
              <a:xfrm>
                <a:off x="6360810" y="3130094"/>
                <a:ext cx="2605393" cy="197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Add</a:t>
                </a:r>
                <a:r>
                  <a:rPr lang="ko-KR" altLang="en-US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(2, 2), (3, 3)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𝑖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pt-BR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endParaRPr lang="en-US" altLang="ko-KR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Draw (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60F51F-E600-471E-B99E-64E3C92FC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10" y="3130094"/>
                <a:ext cx="2605393" cy="1979132"/>
              </a:xfrm>
              <a:prstGeom prst="rect">
                <a:avLst/>
              </a:prstGeom>
              <a:blipFill>
                <a:blip r:embed="rId3"/>
                <a:stretch>
                  <a:fillRect l="-1869" t="-1231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DAC3C51B-249A-458A-A5BD-D1971D337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26" y="2629577"/>
            <a:ext cx="1167466" cy="302732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A218777B-D478-48F4-85D4-61B8FC44AABC}"/>
              </a:ext>
            </a:extLst>
          </p:cNvPr>
          <p:cNvSpPr txBox="1">
            <a:spLocks/>
          </p:cNvSpPr>
          <p:nvPr/>
        </p:nvSpPr>
        <p:spPr>
          <a:xfrm>
            <a:off x="446856" y="475420"/>
            <a:ext cx="7293496" cy="1013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Multiple Data</a:t>
            </a:r>
            <a:endParaRPr lang="ko-KR" altLang="en-US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55995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2EE95877-7161-43BE-94BD-805876185D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69226" y="1664294"/>
                <a:ext cx="7886700" cy="816066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3200" dirty="0">
                    <a:latin typeface="+mj-lt"/>
                    <a:ea typeface="+mn-ea"/>
                  </a:rPr>
                  <a:t>In case of </a:t>
                </a:r>
                <a14:m>
                  <m:oMath xmlns:m="http://schemas.openxmlformats.org/officeDocument/2006/math">
                    <m:r>
                      <a:rPr lang="en-US" altLang="ko-KR" sz="3200" i="1" dirty="0" smtClean="0"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</m:oMath>
                </a14:m>
                <a:r>
                  <a:rPr lang="ko-KR" altLang="en-US" sz="3200" dirty="0">
                    <a:latin typeface="+mj-lt"/>
                    <a:ea typeface="+mn-ea"/>
                  </a:rPr>
                  <a:t> </a:t>
                </a:r>
                <a:r>
                  <a:rPr lang="en-US" altLang="ko-KR" sz="3200" dirty="0">
                    <a:latin typeface="+mj-lt"/>
                    <a:ea typeface="+mn-ea"/>
                  </a:rPr>
                  <a:t>instances,</a:t>
                </a:r>
                <a:endParaRPr lang="ko-KR" altLang="en-US" sz="3200" dirty="0">
                  <a:latin typeface="+mj-lt"/>
                  <a:ea typeface="+mn-ea"/>
                </a:endParaRP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2EE95877-7161-43BE-94BD-805876185D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9226" y="1664294"/>
                <a:ext cx="7886700" cy="816066"/>
              </a:xfrm>
              <a:blipFill>
                <a:blip r:embed="rId2"/>
                <a:stretch>
                  <a:fillRect l="-1932" b="-7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E269A7-0D83-426F-BB15-D579457C8450}"/>
                  </a:ext>
                </a:extLst>
              </p:cNvPr>
              <p:cNvSpPr txBox="1"/>
              <p:nvPr/>
            </p:nvSpPr>
            <p:spPr>
              <a:xfrm>
                <a:off x="2748983" y="3493388"/>
                <a:ext cx="4383379" cy="151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ko-KR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altLang="ko-KR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ko-KR" sz="3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E269A7-0D83-426F-BB15-D579457C8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983" y="3493388"/>
                <a:ext cx="4383379" cy="1512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246CE957-ED99-4F92-9794-60D20D9C6CA6}"/>
              </a:ext>
            </a:extLst>
          </p:cNvPr>
          <p:cNvSpPr/>
          <p:nvPr/>
        </p:nvSpPr>
        <p:spPr>
          <a:xfrm>
            <a:off x="3984997" y="2977426"/>
            <a:ext cx="3474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92D050"/>
                </a:solidFill>
              </a:rPr>
              <a:t>An answer by a neuron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42C650-9CCA-433D-A5FA-1487F8BDCE3D}"/>
              </a:ext>
            </a:extLst>
          </p:cNvPr>
          <p:cNvSpPr/>
          <p:nvPr/>
        </p:nvSpPr>
        <p:spPr>
          <a:xfrm>
            <a:off x="6388123" y="5071226"/>
            <a:ext cx="1659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92D050"/>
                </a:solidFill>
              </a:rPr>
              <a:t>Ground truth</a:t>
            </a:r>
            <a:endParaRPr lang="ko-KR" altLang="en-US" dirty="0">
              <a:solidFill>
                <a:srgbClr val="92D050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DE8E33B-FA43-48DC-80CE-9EEEE26B17DC}"/>
              </a:ext>
            </a:extLst>
          </p:cNvPr>
          <p:cNvCxnSpPr/>
          <p:nvPr/>
        </p:nvCxnSpPr>
        <p:spPr>
          <a:xfrm flipH="1">
            <a:off x="5377224" y="3372389"/>
            <a:ext cx="145657" cy="620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3EF976D-BD3E-458D-9458-563C60D00FBC}"/>
              </a:ext>
            </a:extLst>
          </p:cNvPr>
          <p:cNvCxnSpPr>
            <a:cxnSpLocks/>
          </p:cNvCxnSpPr>
          <p:nvPr/>
        </p:nvCxnSpPr>
        <p:spPr>
          <a:xfrm flipH="1" flipV="1">
            <a:off x="6462435" y="4543195"/>
            <a:ext cx="166965" cy="49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9D0D296-037C-4493-846A-C91AE12854C9}"/>
              </a:ext>
            </a:extLst>
          </p:cNvPr>
          <p:cNvGrpSpPr/>
          <p:nvPr/>
        </p:nvGrpSpPr>
        <p:grpSpPr>
          <a:xfrm>
            <a:off x="1069226" y="2782155"/>
            <a:ext cx="2261544" cy="1210455"/>
            <a:chOff x="2369636" y="4973148"/>
            <a:chExt cx="1938381" cy="859151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C00D5F8-DBC9-4AAF-A964-09E8619FFB40}"/>
                </a:ext>
              </a:extLst>
            </p:cNvPr>
            <p:cNvCxnSpPr>
              <a:cxnSpLocks/>
            </p:cNvCxnSpPr>
            <p:nvPr/>
          </p:nvCxnSpPr>
          <p:spPr>
            <a:xfrm>
              <a:off x="3637552" y="5566819"/>
              <a:ext cx="259179" cy="265480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E2E0CEF-57E2-4ACE-8847-132C24B76C9D}"/>
                </a:ext>
              </a:extLst>
            </p:cNvPr>
            <p:cNvSpPr/>
            <p:nvPr/>
          </p:nvSpPr>
          <p:spPr>
            <a:xfrm>
              <a:off x="2369636" y="4973148"/>
              <a:ext cx="1938381" cy="588279"/>
            </a:xfrm>
            <a:prstGeom prst="rect">
              <a:avLst/>
            </a:prstGeom>
            <a:noFill/>
            <a:ln w="952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00B0F0"/>
                  </a:solidFill>
                  <a:latin typeface="+mj-lt"/>
                  <a:ea typeface="배달의민족 한나는 열한살" panose="020B0600000101010101" pitchFamily="50" charset="-127"/>
                </a:rPr>
                <a:t>Mean</a:t>
              </a:r>
              <a:r>
                <a:rPr lang="en-US" altLang="ko-KR" sz="2400" dirty="0">
                  <a:latin typeface="+mj-lt"/>
                  <a:ea typeface="배달의민족 한나는 열한살" panose="020B0600000101010101" pitchFamily="50" charset="-127"/>
                </a:rPr>
                <a:t> Square</a:t>
              </a:r>
            </a:p>
            <a:p>
              <a:pPr algn="ctr"/>
              <a:r>
                <a:rPr lang="en-US" altLang="ko-KR" sz="2400" dirty="0">
                  <a:latin typeface="+mj-lt"/>
                  <a:ea typeface="배달의민족 한나는 열한살" panose="020B0600000101010101" pitchFamily="50" charset="-127"/>
                </a:rPr>
                <a:t>Error</a:t>
              </a:r>
              <a:endParaRPr lang="ko-KR" altLang="en-US" sz="2400" dirty="0">
                <a:latin typeface="+mj-lt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362F157D-0635-458E-BB4F-D3BD9425CDE8}"/>
              </a:ext>
            </a:extLst>
          </p:cNvPr>
          <p:cNvSpPr txBox="1">
            <a:spLocks/>
          </p:cNvSpPr>
          <p:nvPr/>
        </p:nvSpPr>
        <p:spPr>
          <a:xfrm>
            <a:off x="446856" y="475420"/>
            <a:ext cx="7293496" cy="1013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Multiple Data</a:t>
            </a:r>
            <a:endParaRPr lang="ko-KR" altLang="en-US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308628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56A08A7C-DE9F-49EB-BEB2-1646B1366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33" y="3530904"/>
            <a:ext cx="6514643" cy="27982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719B12-837E-4E67-BFC9-9B456324C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83" y="1688278"/>
            <a:ext cx="5904833" cy="217658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80C2AD3-2EBD-4BF8-8CDD-259C99C5BB46}"/>
              </a:ext>
            </a:extLst>
          </p:cNvPr>
          <p:cNvGrpSpPr/>
          <p:nvPr/>
        </p:nvGrpSpPr>
        <p:grpSpPr>
          <a:xfrm>
            <a:off x="1314433" y="331445"/>
            <a:ext cx="6008963" cy="1225026"/>
            <a:chOff x="2598352" y="1652922"/>
            <a:chExt cx="4062951" cy="82829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3BF2848-A0AC-4BC6-8832-4E8EDC792F84}"/>
                </a:ext>
              </a:extLst>
            </p:cNvPr>
            <p:cNvSpPr/>
            <p:nvPr/>
          </p:nvSpPr>
          <p:spPr>
            <a:xfrm>
              <a:off x="4418251" y="1680109"/>
              <a:ext cx="801112" cy="801112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FD7081-5121-4462-8033-2C9BC08FFA88}"/>
                </a:ext>
              </a:extLst>
            </p:cNvPr>
            <p:cNvCxnSpPr>
              <a:cxnSpLocks/>
              <a:stCxn id="25" idx="6"/>
              <a:endCxn id="20" idx="2"/>
            </p:cNvCxnSpPr>
            <p:nvPr/>
          </p:nvCxnSpPr>
          <p:spPr>
            <a:xfrm>
              <a:off x="3317777" y="2080665"/>
              <a:ext cx="110047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A0216E9-1D19-4FEA-AC00-6B11F14EAEC8}"/>
                </a:ext>
              </a:extLst>
            </p:cNvPr>
            <p:cNvCxnSpPr/>
            <p:nvPr/>
          </p:nvCxnSpPr>
          <p:spPr>
            <a:xfrm>
              <a:off x="5219363" y="2080665"/>
              <a:ext cx="107624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94142A61-88D7-4F75-9659-A266FE8FC04F}"/>
                    </a:ext>
                  </a:extLst>
                </p:cNvPr>
                <p:cNvSpPr/>
                <p:nvPr/>
              </p:nvSpPr>
              <p:spPr>
                <a:xfrm>
                  <a:off x="3618867" y="1652922"/>
                  <a:ext cx="400728" cy="39539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94142A61-88D7-4F75-9659-A266FE8FC0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8867" y="1652922"/>
                  <a:ext cx="400728" cy="39539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E4426CDC-270E-45F4-8B3E-193EF000494A}"/>
                    </a:ext>
                  </a:extLst>
                </p:cNvPr>
                <p:cNvSpPr/>
                <p:nvPr/>
              </p:nvSpPr>
              <p:spPr>
                <a:xfrm>
                  <a:off x="6287239" y="1863525"/>
                  <a:ext cx="374064" cy="43701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E4426CDC-270E-45F4-8B3E-193EF00049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7239" y="1863525"/>
                  <a:ext cx="374064" cy="43701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25D45EC-58D8-4536-B0B7-308E3CBFB300}"/>
                </a:ext>
              </a:extLst>
            </p:cNvPr>
            <p:cNvSpPr/>
            <p:nvPr/>
          </p:nvSpPr>
          <p:spPr>
            <a:xfrm>
              <a:off x="2598352" y="1711333"/>
              <a:ext cx="719425" cy="738664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BAE07D06-D04F-43FC-B878-2D9E53EC4B0B}"/>
                    </a:ext>
                  </a:extLst>
                </p:cNvPr>
                <p:cNvSpPr/>
                <p:nvPr/>
              </p:nvSpPr>
              <p:spPr>
                <a:xfrm>
                  <a:off x="2786871" y="1850148"/>
                  <a:ext cx="370596" cy="43701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3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BAE07D06-D04F-43FC-B878-2D9E53EC4B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6871" y="1850148"/>
                  <a:ext cx="370596" cy="43701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512BF65-BED7-40CA-A1EE-69177E5D762C}"/>
                </a:ext>
              </a:extLst>
            </p:cNvPr>
            <p:cNvGrpSpPr/>
            <p:nvPr/>
          </p:nvGrpSpPr>
          <p:grpSpPr>
            <a:xfrm>
              <a:off x="3780212" y="2006747"/>
              <a:ext cx="126496" cy="150416"/>
              <a:chOff x="2812356" y="4523129"/>
              <a:chExt cx="126496" cy="150416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5E9EBAA-D800-4490-9D81-B416EDC3D9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12356" y="4523908"/>
                <a:ext cx="83244" cy="14963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2228078B-0E06-47FC-93C0-1D2BEECF94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55608" y="4523129"/>
                <a:ext cx="83244" cy="14963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5845BBA3-B954-402E-9740-E6D08EED4EEA}"/>
              </a:ext>
            </a:extLst>
          </p:cNvPr>
          <p:cNvSpPr/>
          <p:nvPr/>
        </p:nvSpPr>
        <p:spPr>
          <a:xfrm>
            <a:off x="2795618" y="2630374"/>
            <a:ext cx="663940" cy="622414"/>
          </a:xfrm>
          <a:prstGeom prst="ellipse">
            <a:avLst/>
          </a:prstGeom>
          <a:noFill/>
          <a:ln w="381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BE8D737-E3E2-439D-A931-6D4DB6654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735" y="3367583"/>
            <a:ext cx="2197900" cy="416469"/>
          </a:xfrm>
        </p:spPr>
        <p:txBody>
          <a:bodyPr>
            <a:norm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</a:rPr>
              <a:t>Synapse</a:t>
            </a:r>
            <a:endParaRPr lang="ko-KR" altLang="en-US" sz="1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8AB5DA-915E-4ED2-A748-227845D7E302}"/>
              </a:ext>
            </a:extLst>
          </p:cNvPr>
          <p:cNvSpPr/>
          <p:nvPr/>
        </p:nvSpPr>
        <p:spPr>
          <a:xfrm>
            <a:off x="2194608" y="2251592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3FE3BE7-8F01-4673-888E-DDEAD259056D}"/>
              </a:ext>
            </a:extLst>
          </p:cNvPr>
          <p:cNvCxnSpPr>
            <a:cxnSpLocks/>
          </p:cNvCxnSpPr>
          <p:nvPr/>
        </p:nvCxnSpPr>
        <p:spPr>
          <a:xfrm flipV="1">
            <a:off x="2537793" y="3161638"/>
            <a:ext cx="351597" cy="245996"/>
          </a:xfrm>
          <a:prstGeom prst="straightConnector1">
            <a:avLst/>
          </a:prstGeom>
          <a:ln>
            <a:headEnd w="sm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E31D63-E683-483F-A8A9-1708F4CA027C}"/>
                  </a:ext>
                </a:extLst>
              </p:cNvPr>
              <p:cNvSpPr txBox="1"/>
              <p:nvPr/>
            </p:nvSpPr>
            <p:spPr>
              <a:xfrm>
                <a:off x="7616637" y="1442056"/>
                <a:ext cx="12159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h𝑦𝑝𝑜</m:t>
                    </m:r>
                  </m:oMath>
                </a14:m>
                <a:r>
                  <a:rPr lang="en-US" altLang="ko-KR" sz="20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thesis</a:t>
                </a:r>
                <a:endParaRPr lang="ko-KR" altLang="en-US" sz="2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E31D63-E683-483F-A8A9-1708F4CA0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637" y="1442056"/>
                <a:ext cx="1215910" cy="307777"/>
              </a:xfrm>
              <a:prstGeom prst="rect">
                <a:avLst/>
              </a:prstGeom>
              <a:blipFill>
                <a:blip r:embed="rId11"/>
                <a:stretch>
                  <a:fillRect l="-9500" t="-26000" r="-12000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9C80DE-F4ED-488C-9D70-D8D4B9499528}"/>
                  </a:ext>
                </a:extLst>
              </p:cNvPr>
              <p:cNvSpPr txBox="1"/>
              <p:nvPr/>
            </p:nvSpPr>
            <p:spPr>
              <a:xfrm>
                <a:off x="2836529" y="2077465"/>
                <a:ext cx="486928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3200" dirty="0">
                  <a:solidFill>
                    <a:schemeClr val="bg1"/>
                  </a:solidFill>
                </a:endParaRPr>
              </a:p>
              <a:p>
                <a:endParaRPr lang="ko-KR" altLang="en-US" sz="3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9C80DE-F4ED-488C-9D70-D8D4B9499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529" y="2077465"/>
                <a:ext cx="486928" cy="9848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BC232C-289A-4A7C-ACC9-F23AFC3BA5D8}"/>
                  </a:ext>
                </a:extLst>
              </p:cNvPr>
              <p:cNvSpPr txBox="1"/>
              <p:nvPr/>
            </p:nvSpPr>
            <p:spPr>
              <a:xfrm>
                <a:off x="1457381" y="2025464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BC232C-289A-4A7C-ACC9-F23AFC3BA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81" y="2025464"/>
                <a:ext cx="323422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774E30-4211-4F0E-98D9-25D38D3D94BE}"/>
                  </a:ext>
                </a:extLst>
              </p:cNvPr>
              <p:cNvSpPr txBox="1"/>
              <p:nvPr/>
            </p:nvSpPr>
            <p:spPr>
              <a:xfrm>
                <a:off x="7221121" y="3367583"/>
                <a:ext cx="12159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h𝑦𝑝𝑜</m:t>
                    </m:r>
                  </m:oMath>
                </a14:m>
                <a:r>
                  <a:rPr lang="en-US" altLang="ko-KR" sz="20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thesis</a:t>
                </a:r>
                <a:endParaRPr lang="ko-KR" altLang="en-US" sz="2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774E30-4211-4F0E-98D9-25D38D3D9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121" y="3367583"/>
                <a:ext cx="1215910" cy="307777"/>
              </a:xfrm>
              <a:prstGeom prst="rect">
                <a:avLst/>
              </a:prstGeom>
              <a:blipFill>
                <a:blip r:embed="rId14"/>
                <a:stretch>
                  <a:fillRect l="-10050" t="-25490" r="-12060" b="-490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267456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B6D1F9A8-B8D0-4E12-94EA-32E0995BD7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8080" y="1734618"/>
                <a:ext cx="7030720" cy="180423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800" kern="120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defRPr>
                </a:lvl1pPr>
              </a:lstStyle>
              <a:p>
                <a:pPr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US" altLang="ko-KR" sz="3600" dirty="0">
                    <a:solidFill>
                      <a:schemeClr val="accent6"/>
                    </a:solidFill>
                    <a:latin typeface="+mj-lt"/>
                    <a:ea typeface="+mn-ea"/>
                  </a:rPr>
                  <a:t>Steep slope</a:t>
                </a:r>
              </a:p>
              <a:p>
                <a:pPr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US" altLang="ko-KR" sz="3600" dirty="0">
                    <a:latin typeface="+mj-lt"/>
                    <a:ea typeface="+mn-ea"/>
                  </a:rPr>
                  <a:t>The error </a:t>
                </a:r>
                <a14:m>
                  <m:oMath xmlns:m="http://schemas.openxmlformats.org/officeDocument/2006/math">
                    <m:r>
                      <a:rPr lang="en-US" altLang="ko-KR" sz="3600" i="1" spc="-3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ko-KR" sz="3600" dirty="0">
                    <a:latin typeface="+mj-lt"/>
                    <a:ea typeface="+mn-ea"/>
                  </a:rPr>
                  <a:t> will change drastically when we  change </a:t>
                </a:r>
                <a14:m>
                  <m:oMath xmlns:m="http://schemas.openxmlformats.org/officeDocument/2006/math">
                    <m:r>
                      <a:rPr lang="en-US" altLang="ko-KR" sz="36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3600" dirty="0">
                    <a:latin typeface="+mj-lt"/>
                    <a:ea typeface="+mn-ea"/>
                  </a:rPr>
                  <a:t>. </a:t>
                </a:r>
              </a:p>
            </p:txBody>
          </p:sp>
        </mc:Choice>
        <mc:Fallback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B6D1F9A8-B8D0-4E12-94EA-32E0995BD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080" y="1734618"/>
                <a:ext cx="7030720" cy="1804231"/>
              </a:xfrm>
              <a:prstGeom prst="rect">
                <a:avLst/>
              </a:prstGeom>
              <a:blipFill>
                <a:blip r:embed="rId2"/>
                <a:stretch>
                  <a:fillRect l="-2600" t="-8446" b="-57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593116-EBF3-4B28-93A4-A8A928576FD1}"/>
                  </a:ext>
                </a:extLst>
              </p:cNvPr>
              <p:cNvSpPr txBox="1"/>
              <p:nvPr/>
            </p:nvSpPr>
            <p:spPr>
              <a:xfrm>
                <a:off x="3811095" y="1569932"/>
                <a:ext cx="920052" cy="6937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m:rPr>
                              <m:nor/>
                            </m:rPr>
                            <a:rPr lang="ko-KR" altLang="en-US" sz="2400" b="1" i="1" dirty="0"/>
                            <m:t> </m:t>
                          </m:r>
                        </m:num>
                        <m:den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m:rPr>
                              <m:nor/>
                            </m:rPr>
                            <a:rPr lang="ko-KR" altLang="en-US" sz="2400" b="1" i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593116-EBF3-4B28-93A4-A8A928576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095" y="1569932"/>
                <a:ext cx="920052" cy="6937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291B2CB-A8AB-4900-A515-557663F544BB}"/>
                  </a:ext>
                </a:extLst>
              </p14:cNvPr>
              <p14:cNvContentPartPr/>
              <p14:nvPr/>
            </p14:nvContentPartPr>
            <p14:xfrm rot="749675">
              <a:off x="4773353" y="1540084"/>
              <a:ext cx="310745" cy="806236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291B2CB-A8AB-4900-A515-557663F544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749675">
                <a:off x="4737387" y="1504075"/>
                <a:ext cx="382317" cy="877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제목 1">
                <a:extLst>
                  <a:ext uri="{FF2B5EF4-FFF2-40B4-BE49-F238E27FC236}">
                    <a16:creationId xmlns:a16="http://schemas.microsoft.com/office/drawing/2014/main" id="{467D4171-C84C-4CF4-BE60-8CA90694F9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8080" y="3962296"/>
                <a:ext cx="7030720" cy="180423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800" kern="120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defRPr>
                </a:lvl1pPr>
              </a:lstStyle>
              <a:p>
                <a:pPr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US" altLang="ko-KR" sz="3600" dirty="0">
                    <a:solidFill>
                      <a:schemeClr val="accent6"/>
                    </a:solidFill>
                    <a:latin typeface="+mj-lt"/>
                    <a:ea typeface="+mn-ea"/>
                  </a:rPr>
                  <a:t>Gentle slope</a:t>
                </a:r>
              </a:p>
              <a:p>
                <a:pPr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US" altLang="ko-KR" sz="3600" dirty="0">
                    <a:latin typeface="+mj-lt"/>
                    <a:ea typeface="+mn-ea"/>
                  </a:rPr>
                  <a:t>The error </a:t>
                </a:r>
                <a14:m>
                  <m:oMath xmlns:m="http://schemas.openxmlformats.org/officeDocument/2006/math">
                    <m:r>
                      <a:rPr lang="en-US" altLang="ko-KR" sz="3600" i="1" spc="-3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ko-KR" sz="3600" dirty="0">
                    <a:latin typeface="+mj-lt"/>
                    <a:ea typeface="+mn-ea"/>
                  </a:rPr>
                  <a:t> changes just a little bit when we change</a:t>
                </a:r>
                <a:r>
                  <a:rPr lang="en-US" altLang="ko-KR" sz="3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36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3600" dirty="0">
                    <a:latin typeface="+mj-lt"/>
                    <a:ea typeface="+mn-ea"/>
                  </a:rPr>
                  <a:t>.</a:t>
                </a:r>
              </a:p>
            </p:txBody>
          </p:sp>
        </mc:Choice>
        <mc:Fallback>
          <p:sp>
            <p:nvSpPr>
              <p:cNvPr id="10" name="제목 1">
                <a:extLst>
                  <a:ext uri="{FF2B5EF4-FFF2-40B4-BE49-F238E27FC236}">
                    <a16:creationId xmlns:a16="http://schemas.microsoft.com/office/drawing/2014/main" id="{467D4171-C84C-4CF4-BE60-8CA90694F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080" y="3962296"/>
                <a:ext cx="7030720" cy="1804231"/>
              </a:xfrm>
              <a:prstGeom prst="rect">
                <a:avLst/>
              </a:prstGeom>
              <a:blipFill>
                <a:blip r:embed="rId6"/>
                <a:stretch>
                  <a:fillRect l="-2600" t="-8446" b="-5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46DE49F-5F13-4A96-A7AC-8FC01742B228}"/>
              </a:ext>
            </a:extLst>
          </p:cNvPr>
          <p:cNvCxnSpPr/>
          <p:nvPr/>
        </p:nvCxnSpPr>
        <p:spPr>
          <a:xfrm>
            <a:off x="1266825" y="3586474"/>
            <a:ext cx="1905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6B07E0F3-A537-4411-AFE0-9194B0A07234}"/>
              </a:ext>
            </a:extLst>
          </p:cNvPr>
          <p:cNvSpPr txBox="1">
            <a:spLocks/>
          </p:cNvSpPr>
          <p:nvPr/>
        </p:nvSpPr>
        <p:spPr>
          <a:xfrm>
            <a:off x="628650" y="32516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en-US" altLang="ko-KR" sz="440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The meaning of slope</a:t>
            </a:r>
            <a:endParaRPr lang="ko-KR" altLang="en-US" sz="44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374831D3-E998-46D4-A219-173B0C1BD851}"/>
                  </a:ext>
                </a:extLst>
              </p14:cNvPr>
              <p14:cNvContentPartPr/>
              <p14:nvPr/>
            </p14:nvContentPartPr>
            <p14:xfrm rot="932661">
              <a:off x="4808346" y="3804960"/>
              <a:ext cx="473959" cy="766053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374831D3-E998-46D4-A219-173B0C1BD85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932661">
                <a:off x="4772331" y="3768961"/>
                <a:ext cx="545629" cy="837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3892BD-6805-4335-A40F-ACA047373FCD}"/>
                  </a:ext>
                </a:extLst>
              </p:cNvPr>
              <p:cNvSpPr txBox="1"/>
              <p:nvPr/>
            </p:nvSpPr>
            <p:spPr>
              <a:xfrm>
                <a:off x="3859820" y="3815288"/>
                <a:ext cx="920052" cy="6937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m:rPr>
                              <m:nor/>
                            </m:rPr>
                            <a:rPr lang="ko-KR" altLang="en-US" sz="2400" b="1" i="1" dirty="0"/>
                            <m:t> </m:t>
                          </m:r>
                        </m:num>
                        <m:den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m:rPr>
                              <m:nor/>
                            </m:rPr>
                            <a:rPr lang="ko-KR" altLang="en-US" sz="2400" b="1" i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3892BD-6805-4335-A40F-ACA047373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820" y="3815288"/>
                <a:ext cx="920052" cy="6937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21130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11683-0560-4ED0-82BB-92BB70AA2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0" y="1688647"/>
            <a:ext cx="5124450" cy="959303"/>
          </a:xfrm>
        </p:spPr>
        <p:txBody>
          <a:bodyPr/>
          <a:lstStyle/>
          <a:p>
            <a:r>
              <a:rPr lang="en-US" altLang="ko-KR" dirty="0"/>
              <a:t>Slope/Gradient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F3B8E2E-564C-4303-ABDF-35323826EAE7}"/>
                  </a:ext>
                </a:extLst>
              </p:cNvPr>
              <p:cNvSpPr/>
              <p:nvPr/>
            </p:nvSpPr>
            <p:spPr>
              <a:xfrm>
                <a:off x="1695450" y="2629839"/>
                <a:ext cx="6172200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4000" dirty="0">
                    <a:latin typeface="+mj-lt"/>
                  </a:rPr>
                  <a:t>means the </a:t>
                </a:r>
                <a:r>
                  <a:rPr lang="en-US" altLang="ko-KR" sz="4000" dirty="0">
                    <a:solidFill>
                      <a:schemeClr val="accent4"/>
                    </a:solidFill>
                    <a:latin typeface="+mj-lt"/>
                  </a:rPr>
                  <a:t>influence</a:t>
                </a:r>
                <a:r>
                  <a:rPr lang="en-US" altLang="ko-KR" sz="4000" dirty="0">
                    <a:latin typeface="+mj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4000" dirty="0">
                    <a:latin typeface="+mj-lt"/>
                  </a:rPr>
                  <a:t> change on error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ko-KR" sz="4000" dirty="0">
                    <a:latin typeface="+mj-lt"/>
                  </a:rPr>
                  <a:t>.</a:t>
                </a:r>
                <a:endParaRPr lang="ko-KR" altLang="en-US" sz="4000" dirty="0">
                  <a:latin typeface="+mj-lt"/>
                </a:endParaRPr>
              </a:p>
            </p:txBody>
          </p:sp>
        </mc:Choice>
        <mc:Fallback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F3B8E2E-564C-4303-ABDF-35323826E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450" y="2629839"/>
                <a:ext cx="6172200" cy="1323439"/>
              </a:xfrm>
              <a:prstGeom prst="rect">
                <a:avLst/>
              </a:prstGeom>
              <a:blipFill>
                <a:blip r:embed="rId2"/>
                <a:stretch>
                  <a:fillRect l="-3455" t="-8257" b="-18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A17465-4C3A-4140-B12B-E8B6156245AE}"/>
                  </a:ext>
                </a:extLst>
              </p:cNvPr>
              <p:cNvSpPr txBox="1"/>
              <p:nvPr/>
            </p:nvSpPr>
            <p:spPr>
              <a:xfrm>
                <a:off x="5657013" y="632826"/>
                <a:ext cx="2991227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ko-KR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A17465-4C3A-4140-B12B-E8B615624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013" y="632826"/>
                <a:ext cx="2991227" cy="819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4DF2EAC0-BDFE-4FB5-A399-46139B09ADC4}"/>
              </a:ext>
            </a:extLst>
          </p:cNvPr>
          <p:cNvSpPr/>
          <p:nvPr/>
        </p:nvSpPr>
        <p:spPr>
          <a:xfrm>
            <a:off x="1695450" y="1115098"/>
            <a:ext cx="17818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/>
              <a:t>Therefore,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5421378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FBFF007-BF26-4897-8152-AFF2DC4B5216}"/>
                  </a:ext>
                </a:extLst>
              </p:cNvPr>
              <p:cNvSpPr/>
              <p:nvPr/>
            </p:nvSpPr>
            <p:spPr>
              <a:xfrm>
                <a:off x="1069911" y="1933042"/>
                <a:ext cx="7302907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58775" indent="-358775">
                  <a:buFont typeface="Arial" panose="020B0604020202020204" pitchFamily="34" charset="0"/>
                  <a:buChar char="•"/>
                </a:pPr>
                <a:r>
                  <a:rPr lang="en-US" altLang="ko-KR" sz="4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Statistical measure to determine </a:t>
                </a:r>
                <a:r>
                  <a:rPr lang="en-US" altLang="ko-KR" sz="4000" dirty="0">
                    <a:solidFill>
                      <a:srgbClr val="92D05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the relationship </a:t>
                </a:r>
                <a:r>
                  <a:rPr lang="en-US" altLang="ko-KR" sz="4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between one dependent variable (usually denoted by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𝑌</m:t>
                    </m:r>
                  </m:oMath>
                </a14:m>
                <a:r>
                  <a:rPr lang="en-US" altLang="ko-KR" sz="4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</a:t>
                </a:r>
                <a:r>
                  <a:rPr lang="ko-KR" altLang="en-US" sz="2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종속변수</a:t>
                </a:r>
                <a:r>
                  <a:rPr lang="en-US" altLang="ko-KR" sz="4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)and a series of other independent variables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𝑋</m:t>
                    </m:r>
                  </m:oMath>
                </a14:m>
                <a:r>
                  <a:rPr lang="en-US" altLang="ko-KR" sz="4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ko-KR" altLang="en-US" sz="2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독립변수</a:t>
                </a:r>
                <a:r>
                  <a:rPr lang="en-US" altLang="ko-KR" sz="4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.</a:t>
                </a:r>
                <a:endParaRPr lang="ko-KR" altLang="en-US" sz="4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FBFF007-BF26-4897-8152-AFF2DC4B52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911" y="1933042"/>
                <a:ext cx="7302907" cy="3785652"/>
              </a:xfrm>
              <a:prstGeom prst="rect">
                <a:avLst/>
              </a:prstGeom>
              <a:blipFill>
                <a:blip r:embed="rId3"/>
                <a:stretch>
                  <a:fillRect l="-2673" t="-2899" r="-2423" b="-59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제목 1">
            <a:extLst>
              <a:ext uri="{FF2B5EF4-FFF2-40B4-BE49-F238E27FC236}">
                <a16:creationId xmlns:a16="http://schemas.microsoft.com/office/drawing/2014/main" id="{080858BB-C907-41C8-9E3C-4EC243915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91" y="479808"/>
            <a:ext cx="6005488" cy="1325563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Re</a:t>
            </a:r>
            <a:r>
              <a:rPr lang="en-US" altLang="ko-KR" sz="4800" dirty="0">
                <a:solidFill>
                  <a:srgbClr val="FFC000"/>
                </a:solidFill>
              </a:rPr>
              <a:t>gress</a:t>
            </a:r>
            <a:r>
              <a:rPr lang="en-US" altLang="ko-KR" sz="4800" dirty="0"/>
              <a:t>ion</a:t>
            </a:r>
            <a:r>
              <a:rPr lang="en-US" altLang="ko-KR" sz="4800" dirty="0">
                <a:solidFill>
                  <a:srgbClr val="FFC000"/>
                </a:solidFill>
              </a:rPr>
              <a:t>(</a:t>
            </a:r>
            <a:r>
              <a:rPr lang="ko-KR" altLang="en-US" sz="4800" dirty="0">
                <a:solidFill>
                  <a:srgbClr val="FFC000"/>
                </a:solidFill>
                <a:latin typeface="+mn-ea"/>
                <a:ea typeface="+mn-ea"/>
              </a:rPr>
              <a:t>회귀</a:t>
            </a:r>
            <a:r>
              <a:rPr lang="en-US" altLang="ko-KR" sz="4800" dirty="0">
                <a:solidFill>
                  <a:srgbClr val="FFC000"/>
                </a:solidFill>
              </a:rPr>
              <a:t>)</a:t>
            </a:r>
            <a:endParaRPr lang="ko-KR" alt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5425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제목 1">
                <a:extLst>
                  <a:ext uri="{FF2B5EF4-FFF2-40B4-BE49-F238E27FC236}">
                    <a16:creationId xmlns:a16="http://schemas.microsoft.com/office/drawing/2014/main" id="{C7EBB98C-2BD9-45C2-BF41-D475340FB16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47598" y="2905217"/>
                <a:ext cx="7027158" cy="195399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4400"/>
                  </a:lnSpc>
                </a:pPr>
                <a:r>
                  <a:rPr lang="en-US" altLang="ko-KR" sz="3200" dirty="0">
                    <a:latin typeface="+mj-lt"/>
                    <a:ea typeface="+mn-ea"/>
                  </a:rPr>
                  <a:t>Let’s assume that data </a:t>
                </a:r>
                <a14:m>
                  <m:oMath xmlns:m="http://schemas.openxmlformats.org/officeDocument/2006/math">
                    <m:r>
                      <a:rPr lang="en-US" altLang="ko-KR" sz="3200" i="1" dirty="0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ko-KR" sz="3200" i="1" dirty="0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ko-KR" sz="3200" i="1" dirty="0" smtClean="0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r>
                      <a:rPr lang="en-US" altLang="ko-KR" sz="3200" i="1" dirty="0" smtClean="0"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en-US" altLang="ko-KR" sz="3200" i="1" dirty="0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3200" dirty="0">
                    <a:latin typeface="+mj-lt"/>
                    <a:ea typeface="+mn-ea"/>
                  </a:rPr>
                  <a:t> </a:t>
                </a:r>
                <a:r>
                  <a:rPr lang="en-US" altLang="ko-KR" sz="3200" dirty="0">
                    <a:latin typeface="+mj-lt"/>
                    <a:ea typeface="+mn-ea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ko-KR" sz="3200" i="1" dirty="0" smtClean="0">
                        <a:latin typeface="Cambria Math" panose="02040503050406030204" pitchFamily="18" charset="0"/>
                        <a:ea typeface="+mn-ea"/>
                      </a:rPr>
                      <m:t>(1, 1)</m:t>
                    </m:r>
                  </m:oMath>
                </a14:m>
                <a:r>
                  <a:rPr lang="en-US" altLang="ko-KR" sz="3200" dirty="0">
                    <a:latin typeface="+mj-lt"/>
                    <a:ea typeface="+mn-ea"/>
                  </a:rPr>
                  <a:t>,</a:t>
                </a:r>
                <a:br>
                  <a:rPr lang="en-US" altLang="ko-KR" sz="3200" dirty="0">
                    <a:latin typeface="+mj-lt"/>
                    <a:ea typeface="+mn-ea"/>
                  </a:rPr>
                </a:br>
                <a:r>
                  <a:rPr lang="en-US" altLang="ko-KR" sz="3200" dirty="0">
                    <a:latin typeface="+mj-lt"/>
                    <a:ea typeface="+mn-ea"/>
                  </a:rPr>
                  <a:t>then compute the influence of </a:t>
                </a:r>
                <a14:m>
                  <m:oMath xmlns:m="http://schemas.openxmlformats.org/officeDocument/2006/math">
                    <m:r>
                      <a:rPr lang="en-US" altLang="ko-KR" sz="32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</a:rPr>
                      <m:t>𝑤</m:t>
                    </m:r>
                  </m:oMath>
                </a14:m>
                <a:r>
                  <a:rPr lang="en-US" altLang="ko-KR" sz="3200" dirty="0">
                    <a:latin typeface="+mj-lt"/>
                    <a:ea typeface="+mn-ea"/>
                  </a:rPr>
                  <a:t> change on </a:t>
                </a:r>
                <a14:m>
                  <m:oMath xmlns:m="http://schemas.openxmlformats.org/officeDocument/2006/math">
                    <m:r>
                      <a:rPr lang="en-US" altLang="ko-KR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𝐸</m:t>
                    </m:r>
                  </m:oMath>
                </a14:m>
                <a:r>
                  <a:rPr lang="en-US" altLang="ko-KR" sz="3200" dirty="0">
                    <a:latin typeface="+mj-lt"/>
                    <a:ea typeface="+mn-ea"/>
                  </a:rPr>
                  <a:t> when the current </a:t>
                </a:r>
                <a14:m>
                  <m:oMath xmlns:m="http://schemas.openxmlformats.org/officeDocument/2006/math">
                    <m:r>
                      <a:rPr lang="en-US" altLang="ko-KR" sz="32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3200" dirty="0">
                    <a:latin typeface="+mj-lt"/>
                    <a:ea typeface="+mn-ea"/>
                  </a:rPr>
                  <a:t> is equal to 3.</a:t>
                </a:r>
                <a:endParaRPr lang="ko-KR" altLang="en-US" sz="2400" dirty="0">
                  <a:solidFill>
                    <a:schemeClr val="accent6"/>
                  </a:solidFill>
                  <a:latin typeface="+mj-lt"/>
                  <a:ea typeface="+mn-ea"/>
                </a:endParaRPr>
              </a:p>
            </p:txBody>
          </p:sp>
        </mc:Choice>
        <mc:Fallback>
          <p:sp>
            <p:nvSpPr>
              <p:cNvPr id="3" name="제목 1">
                <a:extLst>
                  <a:ext uri="{FF2B5EF4-FFF2-40B4-BE49-F238E27FC236}">
                    <a16:creationId xmlns:a16="http://schemas.microsoft.com/office/drawing/2014/main" id="{C7EBB98C-2BD9-45C2-BF41-D475340FB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47598" y="2905217"/>
                <a:ext cx="7027158" cy="1953998"/>
              </a:xfrm>
              <a:blipFill>
                <a:blip r:embed="rId2"/>
                <a:stretch>
                  <a:fillRect l="-2257" r="-694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DC2061-161D-45C6-BC51-C7FBFFE2C73A}"/>
                  </a:ext>
                </a:extLst>
              </p:cNvPr>
              <p:cNvSpPr txBox="1"/>
              <p:nvPr/>
            </p:nvSpPr>
            <p:spPr>
              <a:xfrm>
                <a:off x="1247598" y="2118860"/>
                <a:ext cx="347364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4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4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DC2061-161D-45C6-BC51-C7FBFFE2C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598" y="2118860"/>
                <a:ext cx="347364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F8E11656-33DD-4EA2-9EAB-40A3FB0C6EE1}"/>
              </a:ext>
            </a:extLst>
          </p:cNvPr>
          <p:cNvSpPr txBox="1">
            <a:spLocks/>
          </p:cNvSpPr>
          <p:nvPr/>
        </p:nvSpPr>
        <p:spPr>
          <a:xfrm>
            <a:off x="628650" y="79329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(Q) Compute the influence </a:t>
            </a:r>
            <a:endParaRPr lang="ko-KR" altLang="en-US" sz="44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23647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1319CAF-B978-4E52-BCE9-3694270CBC0B}"/>
              </a:ext>
            </a:extLst>
          </p:cNvPr>
          <p:cNvSpPr txBox="1">
            <a:spLocks/>
          </p:cNvSpPr>
          <p:nvPr/>
        </p:nvSpPr>
        <p:spPr>
          <a:xfrm>
            <a:off x="628650" y="79329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Method1</a:t>
            </a:r>
            <a:endParaRPr lang="ko-KR" altLang="en-US" sz="44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56F75C4E-1303-4160-BFF1-B62DBB6891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47597" y="2867397"/>
                <a:ext cx="6270803" cy="159306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400" i="1" spc="-15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24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3 -&gt; </a:t>
                </a:r>
                <a14:m>
                  <m:oMath xmlns:m="http://schemas.openxmlformats.org/officeDocument/2006/math">
                    <m:r>
                      <a:rPr lang="en-US" altLang="ko-KR" sz="2400" i="1" spc="-1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ko-KR" sz="24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4 </a:t>
                </a:r>
                <a:br>
                  <a:rPr lang="en-US" altLang="ko-KR" sz="24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14:m>
                  <m:oMath xmlns:m="http://schemas.openxmlformats.org/officeDocument/2006/math">
                    <m:r>
                      <a:rPr lang="en-US" altLang="ko-KR" sz="2400" i="1" spc="-15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24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3.00001 -&gt; </a:t>
                </a:r>
                <a14:m>
                  <m:oMath xmlns:m="http://schemas.openxmlformats.org/officeDocument/2006/math">
                    <m:r>
                      <a:rPr lang="en-US" altLang="ko-KR" sz="2400" i="1" spc="-1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ko-KR" sz="24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4.00004</a:t>
                </a:r>
                <a:br>
                  <a:rPr lang="en-US" altLang="ko-KR" sz="24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14:m>
                  <m:oMath xmlns:m="http://schemas.openxmlformats.org/officeDocument/2006/math">
                    <m:r>
                      <a:rPr lang="ko-KR" altLang="en-US" sz="24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2400" i="1" spc="-15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24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=0.00001</a:t>
                </a:r>
                <a:r>
                  <a:rPr lang="ko-KR" altLang="en-US" sz="24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br>
                  <a:rPr lang="en-US" altLang="ko-KR" sz="24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14:m>
                  <m:oMath xmlns:m="http://schemas.openxmlformats.org/officeDocument/2006/math">
                    <m:r>
                      <a:rPr lang="en-US" altLang="ko-KR" sz="24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2400" i="1" spc="-15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ko-KR" sz="24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=0.00004</a:t>
                </a:r>
                <a:endParaRPr lang="ko-KR" altLang="en-US" sz="2400" spc="-150" dirty="0">
                  <a:solidFill>
                    <a:schemeClr val="accent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56F75C4E-1303-4160-BFF1-B62DBB6891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47597" y="2867397"/>
                <a:ext cx="6270803" cy="1593062"/>
              </a:xfrm>
              <a:blipFill>
                <a:blip r:embed="rId2"/>
                <a:stretch>
                  <a:fillRect l="-292" t="-1527" b="-7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7C40E7-07C5-4EA0-A71B-7182028C064A}"/>
                  </a:ext>
                </a:extLst>
              </p:cNvPr>
              <p:cNvSpPr txBox="1"/>
              <p:nvPr/>
            </p:nvSpPr>
            <p:spPr>
              <a:xfrm>
                <a:off x="1247598" y="2235889"/>
                <a:ext cx="38446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4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4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∙1−1)</m:t>
                          </m:r>
                        </m:e>
                        <m:sup>
                          <m:r>
                            <a:rPr lang="en-US" altLang="ko-K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7C40E7-07C5-4EA0-A71B-7182028C0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598" y="2235889"/>
                <a:ext cx="3844642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2001FD7-BF22-4DFB-A175-716791F01BDA}"/>
                  </a:ext>
                </a:extLst>
              </p:cNvPr>
              <p:cNvSpPr/>
              <p:nvPr/>
            </p:nvSpPr>
            <p:spPr>
              <a:xfrm>
                <a:off x="3983018" y="3908144"/>
                <a:ext cx="389760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Slope =</a:t>
                </a: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Influence of </a:t>
                </a:r>
                <a14:m>
                  <m:oMath xmlns:m="http://schemas.openxmlformats.org/officeDocument/2006/math">
                    <m:r>
                      <a:rPr lang="en-US" altLang="ko-KR" sz="2400" i="1" spc="-15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change</a:t>
                </a:r>
                <a:r>
                  <a:rPr lang="en-US" altLang="ko-KR" sz="2400" dirty="0">
                    <a:solidFill>
                      <a:schemeClr val="accent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 4</a:t>
                </a:r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2001FD7-BF22-4DFB-A175-716791F01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18" y="3908144"/>
                <a:ext cx="3897605" cy="830997"/>
              </a:xfrm>
              <a:prstGeom prst="rect">
                <a:avLst/>
              </a:prstGeom>
              <a:blipFill>
                <a:blip r:embed="rId4"/>
                <a:stretch>
                  <a:fillRect l="-2344" t="-5882" r="-1250" b="-1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4C24AD-F572-44DC-A9A9-D6F1C6D855D2}"/>
                  </a:ext>
                </a:extLst>
              </p:cNvPr>
              <p:cNvSpPr txBox="1"/>
              <p:nvPr/>
            </p:nvSpPr>
            <p:spPr>
              <a:xfrm>
                <a:off x="1263377" y="4741768"/>
                <a:ext cx="2141220" cy="520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0.00004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0.00001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4C24AD-F572-44DC-A9A9-D6F1C6D8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377" y="4741768"/>
                <a:ext cx="2141220" cy="5204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2B80D63-003A-4B41-A5F3-F55E0668A151}"/>
                  </a:ext>
                </a:extLst>
              </p14:cNvPr>
              <p14:cNvContentPartPr/>
              <p14:nvPr/>
            </p14:nvContentPartPr>
            <p14:xfrm>
              <a:off x="7195769" y="4041505"/>
              <a:ext cx="885472" cy="851048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2B80D63-003A-4B41-A5F3-F55E0668A1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9774" y="4005520"/>
                <a:ext cx="957102" cy="92265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2D6EB01B-5025-436F-8EA6-14C4265BBA42}"/>
              </a:ext>
            </a:extLst>
          </p:cNvPr>
          <p:cNvSpPr/>
          <p:nvPr/>
        </p:nvSpPr>
        <p:spPr>
          <a:xfrm>
            <a:off x="3169919" y="1346184"/>
            <a:ext cx="2156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</a:rPr>
              <a:t>numerical gradient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75710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7C40E7-07C5-4EA0-A71B-7182028C064A}"/>
                  </a:ext>
                </a:extLst>
              </p:cNvPr>
              <p:cNvSpPr txBox="1"/>
              <p:nvPr/>
            </p:nvSpPr>
            <p:spPr>
              <a:xfrm>
                <a:off x="1247598" y="2066554"/>
                <a:ext cx="38446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4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4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∙1−1)</m:t>
                          </m:r>
                        </m:e>
                        <m:sup>
                          <m:r>
                            <a:rPr lang="en-US" altLang="ko-K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7C40E7-07C5-4EA0-A71B-7182028C0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598" y="2066554"/>
                <a:ext cx="3844642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2BAE93-B028-4E61-8733-17DD1DC191D0}"/>
                  </a:ext>
                </a:extLst>
              </p:cNvPr>
              <p:cNvSpPr txBox="1"/>
              <p:nvPr/>
            </p:nvSpPr>
            <p:spPr>
              <a:xfrm>
                <a:off x="1370239" y="2966151"/>
                <a:ext cx="6069137" cy="9364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ko-KR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</m:e>
                      </m:func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p>
                        <m:sSupPr>
                          <m:ctrlPr>
                            <a:rPr lang="en-US" altLang="ko-KR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3200" i="1" dirty="0">
                              <a:latin typeface="Cambria Math" panose="02040503050406030204" pitchFamily="18" charset="0"/>
                            </a:rPr>
                            <m:t>∙1−1)</m:t>
                          </m:r>
                        </m:e>
                        <m:sup>
                          <m:r>
                            <a:rPr lang="en-US" altLang="ko-KR" sz="3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2BAE93-B028-4E61-8733-17DD1DC19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239" y="2966151"/>
                <a:ext cx="6069137" cy="936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1E5F75-3437-4FFA-846C-F87D5D060403}"/>
                  </a:ext>
                </a:extLst>
              </p:cNvPr>
              <p:cNvSpPr txBox="1"/>
              <p:nvPr/>
            </p:nvSpPr>
            <p:spPr>
              <a:xfrm>
                <a:off x="4058533" y="4070742"/>
                <a:ext cx="263719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i="1" dirty="0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32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3200" i="1" dirty="0">
                          <a:latin typeface="Cambria Math" panose="02040503050406030204" pitchFamily="18" charset="0"/>
                        </a:rPr>
                        <m:t>∙1−1)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1E5F75-3437-4FFA-846C-F87D5D06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533" y="4070742"/>
                <a:ext cx="263719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E133EA-7BAA-4111-BEA3-E2FA122A91B1}"/>
                  </a:ext>
                </a:extLst>
              </p:cNvPr>
              <p:cNvSpPr/>
              <p:nvPr/>
            </p:nvSpPr>
            <p:spPr>
              <a:xfrm>
                <a:off x="2959642" y="4764346"/>
                <a:ext cx="4471802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800" dirty="0">
                    <a:latin typeface="+mj-lt"/>
                  </a:rPr>
                  <a:t>Therefore, when</a:t>
                </a:r>
                <a:r>
                  <a:rPr lang="ko-KR" altLang="en-US" sz="28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2800" dirty="0">
                    <a:latin typeface="+mj-lt"/>
                  </a:rPr>
                  <a:t> = 3,</a:t>
                </a:r>
                <a:r>
                  <a:rPr lang="ko-KR" altLang="en-US" sz="2800" dirty="0">
                    <a:latin typeface="+mj-lt"/>
                  </a:rPr>
                  <a:t> </a:t>
                </a:r>
                <a:endParaRPr lang="en-US" altLang="ko-KR" sz="2800" dirty="0">
                  <a:latin typeface="+mj-lt"/>
                </a:endParaRPr>
              </a:p>
              <a:p>
                <a:r>
                  <a:rPr lang="en-US" altLang="ko-KR" sz="2800" dirty="0">
                    <a:latin typeface="+mj-lt"/>
                  </a:rPr>
                  <a:t>the gradient is</a:t>
                </a:r>
                <a:r>
                  <a:rPr lang="ko-KR" altLang="en-US" sz="28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latin typeface="Cambria Math" panose="02040503050406030204" pitchFamily="18" charset="0"/>
                      </a:rPr>
                      <m:t>2(3−1) = 4</m:t>
                    </m:r>
                  </m:oMath>
                </a14:m>
                <a:endParaRPr lang="ko-KR" alt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E133EA-7BAA-4111-BEA3-E2FA122A9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642" y="4764346"/>
                <a:ext cx="4471802" cy="954107"/>
              </a:xfrm>
              <a:prstGeom prst="rect">
                <a:avLst/>
              </a:prstGeom>
              <a:blipFill>
                <a:blip r:embed="rId5"/>
                <a:stretch>
                  <a:fillRect l="-2865" t="-6410" b="-17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D8C9C685-68A5-4170-BA1F-5A1D90EAA7EE}"/>
                  </a:ext>
                </a:extLst>
              </p14:cNvPr>
              <p14:cNvContentPartPr/>
              <p14:nvPr/>
            </p14:nvContentPartPr>
            <p14:xfrm>
              <a:off x="6524450" y="4859590"/>
              <a:ext cx="1167480" cy="11307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D8C9C685-68A5-4170-BA1F-5A1D90EAA7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8450" y="4823590"/>
                <a:ext cx="1239120" cy="12024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제목 1">
            <a:extLst>
              <a:ext uri="{FF2B5EF4-FFF2-40B4-BE49-F238E27FC236}">
                <a16:creationId xmlns:a16="http://schemas.microsoft.com/office/drawing/2014/main" id="{7A3AEB01-2AD8-4A29-9C21-B67EABBBD1DA}"/>
              </a:ext>
            </a:extLst>
          </p:cNvPr>
          <p:cNvSpPr txBox="1">
            <a:spLocks/>
          </p:cNvSpPr>
          <p:nvPr/>
        </p:nvSpPr>
        <p:spPr>
          <a:xfrm>
            <a:off x="628650" y="79329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Method2</a:t>
            </a:r>
            <a:endParaRPr lang="ko-KR" altLang="en-US" sz="44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211B35-88AF-4160-AEF6-E053B270EE46}"/>
              </a:ext>
            </a:extLst>
          </p:cNvPr>
          <p:cNvSpPr/>
          <p:nvPr/>
        </p:nvSpPr>
        <p:spPr>
          <a:xfrm>
            <a:off x="3169919" y="1346184"/>
            <a:ext cx="3435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</a:rPr>
              <a:t>derivative, differential equation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13285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175728A-C93C-40EF-8B1E-D57B54171F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ko-KR" dirty="0"/>
                  <a:t>How to update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(Learning)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175728A-C93C-40EF-8B1E-D57B54171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EA2AA4-20D9-40F6-BFF4-8DA913BC3820}"/>
                  </a:ext>
                </a:extLst>
              </p:cNvPr>
              <p:cNvSpPr/>
              <p:nvPr/>
            </p:nvSpPr>
            <p:spPr>
              <a:xfrm>
                <a:off x="1564814" y="2116343"/>
                <a:ext cx="7147386" cy="365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44500" indent="-444500">
                  <a:lnSpc>
                    <a:spcPts val="4000"/>
                  </a:lnSpc>
                  <a:buFont typeface="+mj-lt"/>
                  <a:buAutoNum type="arabicPeriod"/>
                </a:pPr>
                <a:r>
                  <a:rPr lang="en-US" altLang="ko-KR" sz="2800" dirty="0">
                    <a:latin typeface="+mj-lt"/>
                    <a:ea typeface="나눔스퀘어" panose="020B0600000101010101" pitchFamily="50" charset="-127"/>
                  </a:rPr>
                  <a:t>Initialize</a:t>
                </a:r>
                <a:r>
                  <a:rPr lang="ko-KR" altLang="en-US" sz="2800" dirty="0">
                    <a:latin typeface="+mj-lt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2800" dirty="0">
                    <a:latin typeface="+mj-lt"/>
                    <a:ea typeface="나눔스퀘어" panose="020B0600000101010101" pitchFamily="50" charset="-127"/>
                  </a:rPr>
                  <a:t> with a random value (ex, 4)</a:t>
                </a:r>
              </a:p>
              <a:p>
                <a:pPr marL="444500" indent="-444500">
                  <a:lnSpc>
                    <a:spcPts val="4000"/>
                  </a:lnSpc>
                  <a:buFont typeface="+mj-lt"/>
                  <a:buAutoNum type="arabicPeriod"/>
                </a:pPr>
                <a:r>
                  <a:rPr lang="en-US" altLang="ko-KR" sz="2800" dirty="0">
                    <a:latin typeface="+mj-lt"/>
                    <a:ea typeface="나눔스퀘어" panose="020B0600000101010101" pitchFamily="50" charset="-127"/>
                  </a:rPr>
                  <a:t>Get influence(slope) of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2800" dirty="0">
                    <a:latin typeface="+mj-lt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800" dirty="0">
                    <a:latin typeface="+mj-lt"/>
                    <a:ea typeface="나눔스퀘어" panose="020B0600000101010101" pitchFamily="50" charset="-127"/>
                  </a:rPr>
                  <a:t>on </a:t>
                </a:r>
                <a14:m>
                  <m:oMath xmlns:m="http://schemas.openxmlformats.org/officeDocument/2006/math">
                    <m:r>
                      <a:rPr lang="en-US" altLang="ko-KR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altLang="ko-KR" sz="2800" dirty="0">
                  <a:latin typeface="+mj-lt"/>
                  <a:ea typeface="나눔스퀘어" panose="020B0600000101010101" pitchFamily="50" charset="-127"/>
                </a:endParaRPr>
              </a:p>
              <a:p>
                <a:pPr marL="444500" indent="-444500">
                  <a:lnSpc>
                    <a:spcPts val="4000"/>
                  </a:lnSpc>
                  <a:buFont typeface="+mj-lt"/>
                  <a:buAutoNum type="arabicPeriod"/>
                </a:pPr>
                <a:r>
                  <a:rPr lang="en-US" altLang="ko-KR" sz="2800" dirty="0">
                    <a:latin typeface="+mj-lt"/>
                    <a:ea typeface="나눔스퀘어" panose="020B0600000101010101" pitchFamily="50" charset="-127"/>
                  </a:rPr>
                  <a:t>To decrease the error, update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2800" dirty="0">
                    <a:latin typeface="+mj-lt"/>
                    <a:ea typeface="나눔스퀘어" panose="020B0600000101010101" pitchFamily="50" charset="-127"/>
                  </a:rPr>
                  <a:t> using below eq:</a:t>
                </a:r>
              </a:p>
              <a:p>
                <a:pPr marL="444500" indent="-444500">
                  <a:lnSpc>
                    <a:spcPts val="4000"/>
                  </a:lnSpc>
                  <a:buFont typeface="+mj-lt"/>
                  <a:buAutoNum type="arabicPeriod"/>
                </a:pPr>
                <a:endParaRPr lang="en-US" altLang="ko-KR" sz="2800" dirty="0">
                  <a:latin typeface="+mj-lt"/>
                  <a:ea typeface="나눔스퀘어" panose="020B0600000101010101" pitchFamily="50" charset="-127"/>
                </a:endParaRPr>
              </a:p>
              <a:p>
                <a:pPr marL="444500" indent="-444500">
                  <a:lnSpc>
                    <a:spcPts val="4000"/>
                  </a:lnSpc>
                  <a:buFont typeface="+mj-lt"/>
                  <a:buAutoNum type="arabicPeriod"/>
                </a:pPr>
                <a:endParaRPr lang="en-US" altLang="ko-KR" sz="2800" dirty="0">
                  <a:latin typeface="+mj-lt"/>
                  <a:ea typeface="나눔스퀘어" panose="020B0600000101010101" pitchFamily="50" charset="-127"/>
                </a:endParaRPr>
              </a:p>
              <a:p>
                <a:pPr marL="444500" indent="-444500">
                  <a:lnSpc>
                    <a:spcPts val="4000"/>
                  </a:lnSpc>
                  <a:buFont typeface="+mj-lt"/>
                  <a:buAutoNum type="arabicPeriod"/>
                </a:pPr>
                <a:r>
                  <a:rPr lang="en-US" altLang="ko-KR" sz="2800" dirty="0">
                    <a:latin typeface="+mj-lt"/>
                    <a:ea typeface="나눔스퀘어" panose="020B0600000101010101" pitchFamily="50" charset="-127"/>
                  </a:rPr>
                  <a:t>Go to step 2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EA2AA4-20D9-40F6-BFF4-8DA913BC3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814" y="2116343"/>
                <a:ext cx="7147386" cy="3654270"/>
              </a:xfrm>
              <a:prstGeom prst="rect">
                <a:avLst/>
              </a:prstGeom>
              <a:blipFill>
                <a:blip r:embed="rId3"/>
                <a:stretch>
                  <a:fillRect l="-1792" t="-500" r="-256" b="-3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E54444-0475-4D6B-94FA-9BB121BD3E0A}"/>
                  </a:ext>
                </a:extLst>
              </p:cNvPr>
              <p:cNvSpPr txBox="1"/>
              <p:nvPr/>
            </p:nvSpPr>
            <p:spPr>
              <a:xfrm>
                <a:off x="2837496" y="4308254"/>
                <a:ext cx="32281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slope</m:t>
                      </m:r>
                    </m:oMath>
                  </m:oMathPara>
                </a14:m>
                <a:endParaRPr lang="ko-KR" altLang="en-US" sz="28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E54444-0475-4D6B-94FA-9BB121BD3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96" y="4308254"/>
                <a:ext cx="322819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BD5EBAA8-16CD-4694-B413-81232B8B445F}"/>
              </a:ext>
            </a:extLst>
          </p:cNvPr>
          <p:cNvSpPr/>
          <p:nvPr/>
        </p:nvSpPr>
        <p:spPr>
          <a:xfrm>
            <a:off x="5602918" y="3846589"/>
            <a:ext cx="2391873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ko-KR" sz="2400" dirty="0"/>
              <a:t>Parameter Tuning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DC2736-5942-4A66-A24B-320398EEA6D9}"/>
              </a:ext>
            </a:extLst>
          </p:cNvPr>
          <p:cNvSpPr/>
          <p:nvPr/>
        </p:nvSpPr>
        <p:spPr>
          <a:xfrm>
            <a:off x="1482810" y="2702010"/>
            <a:ext cx="7147386" cy="2117124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C1C838-C9BC-47DC-99AA-6E51DAF65A5B}"/>
              </a:ext>
            </a:extLst>
          </p:cNvPr>
          <p:cNvSpPr/>
          <p:nvPr/>
        </p:nvSpPr>
        <p:spPr>
          <a:xfrm>
            <a:off x="752872" y="3429000"/>
            <a:ext cx="647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ea typeface="나눔스퀘어" panose="020B0600000101010101" pitchFamily="50" charset="-127"/>
              </a:rPr>
              <a:t>Loop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97811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0E7FE-DEC2-4778-9FF5-A146C6E70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280"/>
            <a:ext cx="78867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</a:rPr>
              <a:t>Tensor</a:t>
            </a:r>
            <a:r>
              <a:rPr lang="en-US" altLang="ko-KR" dirty="0"/>
              <a:t>Flow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D23F154-8CE0-4B16-8D11-DA9906CE9F79}"/>
                  </a:ext>
                </a:extLst>
              </p:cNvPr>
              <p:cNvSpPr/>
              <p:nvPr/>
            </p:nvSpPr>
            <p:spPr>
              <a:xfrm>
                <a:off x="1114122" y="1658077"/>
                <a:ext cx="7401227" cy="40010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65113" indent="-265113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Machine learning framework by Google </a:t>
                </a:r>
              </a:p>
              <a:p>
                <a:pPr marL="265113" indent="-265113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Tuning parameters including </a:t>
                </a:r>
                <a14:m>
                  <m:oMath xmlns:m="http://schemas.openxmlformats.org/officeDocument/2006/math">
                    <m:r>
                      <a:rPr lang="en-US" altLang="ko-KR" sz="32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32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automatically instead of us</a:t>
                </a:r>
              </a:p>
              <a:p>
                <a:pPr marL="265113" indent="-265113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altLang="ko-KR" sz="32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32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inside of </a:t>
                </a:r>
                <a:r>
                  <a:rPr lang="en-US" altLang="ko-KR" sz="32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TensorFlow</a:t>
                </a:r>
                <a:r>
                  <a:rPr lang="en-US" altLang="ko-KR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to be tuned (managed) by it</a:t>
                </a:r>
              </a:p>
              <a:p>
                <a:pPr marL="265113" indent="-265113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Hypothesis</a:t>
                </a:r>
                <a:r>
                  <a:rPr lang="ko-KR" altLang="en-US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and</a:t>
                </a:r>
                <a:r>
                  <a:rPr lang="ko-KR" altLang="en-US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32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cost_function</a:t>
                </a:r>
                <a:r>
                  <a:rPr lang="en-US" altLang="ko-KR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3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ko-KR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endParaRPr lang="en-US" altLang="ko-KR" sz="32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D23F154-8CE0-4B16-8D11-DA9906CE9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122" y="1658077"/>
                <a:ext cx="7401227" cy="4001095"/>
              </a:xfrm>
              <a:prstGeom prst="rect">
                <a:avLst/>
              </a:prstGeom>
              <a:blipFill>
                <a:blip r:embed="rId2"/>
                <a:stretch>
                  <a:fillRect l="-1895" t="-1982" b="-41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5B10C1A-09C8-4331-8AB2-F10939B80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89913">
            <a:off x="4366267" y="717710"/>
            <a:ext cx="1503875" cy="58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87000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B74C7B4-43EC-492F-9084-4E8566581728}"/>
              </a:ext>
            </a:extLst>
          </p:cNvPr>
          <p:cNvSpPr txBox="1">
            <a:spLocks/>
          </p:cNvSpPr>
          <p:nvPr/>
        </p:nvSpPr>
        <p:spPr>
          <a:xfrm>
            <a:off x="428124" y="46602"/>
            <a:ext cx="8045232" cy="112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50000"/>
                  </a:schemeClr>
                </a:solidFill>
              </a:rPr>
              <a:t>Linear Regression using TF</a:t>
            </a:r>
            <a:endParaRPr lang="ko-KR" altLang="en-US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A3BD65-1B01-41F5-B59C-30C612F53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83" y="4379315"/>
            <a:ext cx="2950893" cy="224441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B5DBE144-08F7-4B72-B9C1-9214FA45FF27}"/>
              </a:ext>
            </a:extLst>
          </p:cNvPr>
          <p:cNvGrpSpPr/>
          <p:nvPr/>
        </p:nvGrpSpPr>
        <p:grpSpPr>
          <a:xfrm>
            <a:off x="1089182" y="1436152"/>
            <a:ext cx="7124619" cy="2559875"/>
            <a:chOff x="1137822" y="1173502"/>
            <a:chExt cx="7124619" cy="255987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1645D8B-CD79-4BEF-9584-5832BA4F3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024" y="1556791"/>
              <a:ext cx="6514152" cy="21765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5514C05-E45C-4DCA-94D9-F6DF12541278}"/>
                    </a:ext>
                  </a:extLst>
                </p:cNvPr>
                <p:cNvSpPr txBox="1"/>
                <p:nvPr/>
              </p:nvSpPr>
              <p:spPr>
                <a:xfrm>
                  <a:off x="7852906" y="1173502"/>
                  <a:ext cx="409535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8E6CDCB-3C3E-411D-A407-E388E7955A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2906" y="1173502"/>
                  <a:ext cx="409535" cy="6155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EC5FC95-633D-42DF-A577-A0CBC20E6B6A}"/>
                    </a:ext>
                  </a:extLst>
                </p:cNvPr>
                <p:cNvSpPr txBox="1"/>
                <p:nvPr/>
              </p:nvSpPr>
              <p:spPr>
                <a:xfrm>
                  <a:off x="1137822" y="2000985"/>
                  <a:ext cx="32342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3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4797812-8C26-4B62-990D-F903B65B88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822" y="2000985"/>
                  <a:ext cx="323422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98B8C00-C3EF-4960-A420-6C6E587B909E}"/>
                </a:ext>
              </a:extLst>
            </p:cNvPr>
            <p:cNvSpPr/>
            <p:nvPr/>
          </p:nvSpPr>
          <p:spPr>
            <a:xfrm>
              <a:off x="1875049" y="2047132"/>
              <a:ext cx="306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x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2DC9FE4-A7A3-433D-91AF-208DF63C48DD}"/>
                    </a:ext>
                  </a:extLst>
                </p:cNvPr>
                <p:cNvSpPr txBox="1"/>
                <p:nvPr/>
              </p:nvSpPr>
              <p:spPr>
                <a:xfrm>
                  <a:off x="2531870" y="1997153"/>
                  <a:ext cx="40799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sz="3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1DDDDF5-FA65-44FE-8470-2D360029C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1870" y="1997153"/>
                  <a:ext cx="407997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ectangle 1">
            <a:extLst>
              <a:ext uri="{FF2B5EF4-FFF2-40B4-BE49-F238E27FC236}">
                <a16:creationId xmlns:a16="http://schemas.microsoft.com/office/drawing/2014/main" id="{730B129D-7514-4BCC-B6F4-941DB2E66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0860" y="1636207"/>
            <a:ext cx="4986791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w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tf.Variable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tf.random_normal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([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+mj-ea"/>
              </a:rPr>
              <a:t>1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]))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B6F4BB-FEF6-4AFC-9385-7C57C82A96BC}"/>
              </a:ext>
            </a:extLst>
          </p:cNvPr>
          <p:cNvSpPr/>
          <p:nvPr/>
        </p:nvSpPr>
        <p:spPr>
          <a:xfrm>
            <a:off x="292072" y="330481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ea typeface="+mj-ea"/>
              </a:rPr>
              <a:t>x</a:t>
            </a:r>
            <a:r>
              <a:rPr lang="ko-KR" altLang="ko-KR" sz="2000" dirty="0">
                <a:solidFill>
                  <a:srgbClr val="000000"/>
                </a:solidFill>
                <a:ea typeface="+mj-ea"/>
              </a:rPr>
              <a:t> = [</a:t>
            </a:r>
            <a:r>
              <a:rPr lang="ko-KR" altLang="ko-KR" sz="2000" dirty="0">
                <a:solidFill>
                  <a:srgbClr val="0000FF"/>
                </a:solidFill>
                <a:ea typeface="+mj-ea"/>
              </a:rPr>
              <a:t>1</a:t>
            </a:r>
            <a:r>
              <a:rPr lang="ko-KR" altLang="ko-KR" sz="2000" dirty="0">
                <a:solidFill>
                  <a:srgbClr val="000000"/>
                </a:solidFill>
                <a:ea typeface="+mj-ea"/>
              </a:rPr>
              <a:t>]</a:t>
            </a:r>
            <a:endParaRPr lang="ko-KR" altLang="ko-KR" sz="3200" dirty="0">
              <a:ea typeface="+mj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6108B6-693B-4BB4-A3FD-1FBD2BD0CD6B}"/>
              </a:ext>
            </a:extLst>
          </p:cNvPr>
          <p:cNvSpPr/>
          <p:nvPr/>
        </p:nvSpPr>
        <p:spPr>
          <a:xfrm>
            <a:off x="7610810" y="2321350"/>
            <a:ext cx="12929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rgbClr val="000000"/>
                </a:solidFill>
              </a:rPr>
              <a:t>y</a:t>
            </a:r>
            <a:r>
              <a:rPr lang="ko-KR" altLang="ko-KR" sz="2400" dirty="0">
                <a:solidFill>
                  <a:srgbClr val="000000"/>
                </a:solidFill>
              </a:rPr>
              <a:t> = [</a:t>
            </a:r>
            <a:r>
              <a:rPr lang="ko-KR" altLang="ko-KR" sz="2400" dirty="0">
                <a:solidFill>
                  <a:srgbClr val="0000FF"/>
                </a:solidFill>
              </a:rPr>
              <a:t>1</a:t>
            </a:r>
            <a:r>
              <a:rPr lang="ko-KR" altLang="ko-KR" sz="2400" dirty="0">
                <a:solidFill>
                  <a:srgbClr val="000000"/>
                </a:solidFill>
              </a:rPr>
              <a:t>]</a:t>
            </a:r>
            <a:endParaRPr lang="ko-KR" altLang="ko-KR" sz="3600" dirty="0"/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id="{F9508B89-1311-495F-9BC1-75BBAE4B1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0757" y="4249604"/>
            <a:ext cx="4262599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dirty="0" err="1">
                <a:solidFill>
                  <a:srgbClr val="000000"/>
                </a:solidFill>
                <a:ea typeface="+mj-ea"/>
              </a:rPr>
              <a:t>cost_function</a:t>
            </a:r>
            <a:r>
              <a:rPr lang="ko-KR" altLang="ko-KR" sz="2400" dirty="0">
                <a:solidFill>
                  <a:srgbClr val="000000"/>
                </a:solidFill>
                <a:ea typeface="+mj-ea"/>
              </a:rPr>
              <a:t> =</a:t>
            </a:r>
            <a:r>
              <a:rPr lang="en-US" altLang="ko-KR" sz="2400" dirty="0">
                <a:solidFill>
                  <a:srgbClr val="000000"/>
                </a:solidFill>
                <a:ea typeface="+mj-ea"/>
              </a:rPr>
              <a:t> (hypo – y) ** 2</a:t>
            </a:r>
            <a:endParaRPr lang="ko-KR" altLang="ko-KR" sz="2400" dirty="0">
              <a:solidFill>
                <a:srgbClr val="000000"/>
              </a:solidFill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8FB9DB-D1A9-4AD5-A4DA-181E0977D91B}"/>
              </a:ext>
            </a:extLst>
          </p:cNvPr>
          <p:cNvSpPr txBox="1"/>
          <p:nvPr/>
        </p:nvSpPr>
        <p:spPr>
          <a:xfrm>
            <a:off x="80873" y="2680928"/>
            <a:ext cx="720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①</a:t>
            </a:r>
            <a:endParaRPr lang="ko-KR" altLang="en-US" sz="4400" dirty="0">
              <a:solidFill>
                <a:srgbClr val="FF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A3C493-2611-4EB7-B0BB-A9812A5A7391}"/>
              </a:ext>
            </a:extLst>
          </p:cNvPr>
          <p:cNvSpPr/>
          <p:nvPr/>
        </p:nvSpPr>
        <p:spPr>
          <a:xfrm>
            <a:off x="7661389" y="2689564"/>
            <a:ext cx="7200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②</a:t>
            </a:r>
            <a:endParaRPr lang="ko-KR" altLang="en-US" sz="4400" dirty="0">
              <a:solidFill>
                <a:srgbClr val="FF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9BA7DA-8F78-46A5-96A6-98D37497E2F8}"/>
              </a:ext>
            </a:extLst>
          </p:cNvPr>
          <p:cNvSpPr/>
          <p:nvPr/>
        </p:nvSpPr>
        <p:spPr>
          <a:xfrm>
            <a:off x="1384600" y="1096498"/>
            <a:ext cx="7200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③</a:t>
            </a:r>
            <a:endParaRPr lang="ko-KR" altLang="en-US" sz="44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40B889D-9E44-4573-A73D-BF83733B64B4}"/>
              </a:ext>
            </a:extLst>
          </p:cNvPr>
          <p:cNvSpPr/>
          <p:nvPr/>
        </p:nvSpPr>
        <p:spPr>
          <a:xfrm>
            <a:off x="8183643" y="1230702"/>
            <a:ext cx="7200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④</a:t>
            </a:r>
            <a:endParaRPr lang="ko-KR" altLang="en-US" sz="4400" dirty="0">
              <a:solidFill>
                <a:srgbClr val="FF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BCB7A65-3B11-4B60-8F6A-8F1D5C38294C}"/>
              </a:ext>
            </a:extLst>
          </p:cNvPr>
          <p:cNvSpPr/>
          <p:nvPr/>
        </p:nvSpPr>
        <p:spPr>
          <a:xfrm>
            <a:off x="4411540" y="4580124"/>
            <a:ext cx="7200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⑤</a:t>
            </a:r>
            <a:endParaRPr lang="ko-KR" altLang="en-US" sz="4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F194BC-D76F-40AC-9022-8917A35B9692}"/>
                  </a:ext>
                </a:extLst>
              </p:cNvPr>
              <p:cNvSpPr txBox="1"/>
              <p:nvPr/>
            </p:nvSpPr>
            <p:spPr>
              <a:xfrm>
                <a:off x="5617684" y="5126088"/>
                <a:ext cx="2310120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p>
                        <m:sSupPr>
                          <m:ctrlPr>
                            <a:rPr lang="pt-BR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hypo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800" dirty="0">
                  <a:solidFill>
                    <a:schemeClr val="bg1"/>
                  </a:solidFill>
                  <a:ea typeface="+mj-ea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F194BC-D76F-40AC-9022-8917A35B9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684" y="5126088"/>
                <a:ext cx="2310120" cy="377667"/>
              </a:xfrm>
              <a:prstGeom prst="rect">
                <a:avLst/>
              </a:prstGeom>
              <a:blipFill>
                <a:blip r:embed="rId7"/>
                <a:stretch>
                  <a:fillRect l="-1852" t="-1613" r="-265" b="-338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A986742D-2DA3-4D0F-94F4-656213EC0CF3}"/>
              </a:ext>
            </a:extLst>
          </p:cNvPr>
          <p:cNvSpPr/>
          <p:nvPr/>
        </p:nvSpPr>
        <p:spPr>
          <a:xfrm>
            <a:off x="6797498" y="1066877"/>
            <a:ext cx="1636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hypo</a:t>
            </a:r>
            <a:r>
              <a:rPr lang="ko-KR" altLang="en-US" sz="2400" dirty="0">
                <a:solidFill>
                  <a:schemeClr val="bg1"/>
                </a:solidFill>
              </a:rPr>
              <a:t>=𝑤 ∗ 𝑥</a:t>
            </a:r>
          </a:p>
        </p:txBody>
      </p:sp>
    </p:spTree>
    <p:extLst>
      <p:ext uri="{BB962C8B-B14F-4D97-AF65-F5344CB8AC3E}">
        <p14:creationId xmlns:p14="http://schemas.microsoft.com/office/powerpoint/2010/main" val="229858513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CBE38-313B-4613-B763-1AFF26CF0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083" y="1597621"/>
            <a:ext cx="7623855" cy="310860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ko-KR" sz="2800" dirty="0">
                <a:latin typeface="+mj-lt"/>
              </a:rPr>
              <a:t>1) Run DOS prompt</a:t>
            </a:r>
            <a:br>
              <a:rPr lang="en-US" altLang="ko-KR" sz="2800" dirty="0">
                <a:latin typeface="+mj-lt"/>
              </a:rPr>
            </a:br>
            <a:r>
              <a:rPr lang="en-US" altLang="ko-KR" sz="2800" dirty="0">
                <a:latin typeface="+mj-lt"/>
              </a:rPr>
              <a:t>2) git clone https://github.com/</a:t>
            </a:r>
            <a:r>
              <a:rPr lang="en-US" altLang="ko-KR" sz="2800" dirty="0">
                <a:solidFill>
                  <a:schemeClr val="accent2"/>
                </a:solidFill>
                <a:latin typeface="+mj-lt"/>
              </a:rPr>
              <a:t>yungbyun</a:t>
            </a:r>
            <a:r>
              <a:rPr lang="en-US" altLang="ko-KR" sz="2800" dirty="0">
                <a:latin typeface="+mj-lt"/>
              </a:rPr>
              <a:t>/</a:t>
            </a:r>
            <a:r>
              <a:rPr lang="en-US" altLang="ko-KR" sz="2800" dirty="0">
                <a:solidFill>
                  <a:srgbClr val="FF0000"/>
                </a:solidFill>
                <a:latin typeface="+mj-lt"/>
              </a:rPr>
              <a:t>myml</a:t>
            </a:r>
            <a:r>
              <a:rPr lang="en-US" altLang="ko-KR" sz="2800" dirty="0">
                <a:latin typeface="+mj-lt"/>
              </a:rPr>
              <a:t>.git</a:t>
            </a:r>
            <a:br>
              <a:rPr lang="en-US" altLang="ko-KR" sz="2800" dirty="0">
                <a:latin typeface="+mj-lt"/>
              </a:rPr>
            </a:br>
            <a:r>
              <a:rPr lang="en-US" altLang="ko-KR" sz="2800" dirty="0">
                <a:latin typeface="+mj-lt"/>
              </a:rPr>
              <a:t>3) Open using PyCharm</a:t>
            </a:r>
            <a:r>
              <a:rPr lang="ko-KR" altLang="en-US" sz="2800" dirty="0">
                <a:latin typeface="+mj-lt"/>
              </a:rPr>
              <a:t> </a:t>
            </a:r>
            <a:r>
              <a:rPr lang="en-US" altLang="ko-KR" sz="2800" dirty="0">
                <a:latin typeface="+mj-lt"/>
              </a:rPr>
              <a:t>(File | Open...)</a:t>
            </a:r>
            <a:endParaRPr lang="ko-KR" altLang="en-US" sz="2800" dirty="0">
              <a:latin typeface="+mj-lt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C85F67A-4218-45DE-9C2C-523801CDA669}"/>
              </a:ext>
            </a:extLst>
          </p:cNvPr>
          <p:cNvSpPr txBox="1">
            <a:spLocks/>
          </p:cNvSpPr>
          <p:nvPr/>
        </p:nvSpPr>
        <p:spPr>
          <a:xfrm>
            <a:off x="628650" y="36528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en-US" altLang="ko-KR" sz="5400" spc="-200" dirty="0">
                <a:latin typeface="+mj-lt"/>
                <a:ea typeface="+mj-ea"/>
              </a:rPr>
              <a:t>Download </a:t>
            </a:r>
            <a:r>
              <a:rPr lang="en-US" altLang="ko-KR" sz="5400" spc="-200" dirty="0" err="1">
                <a:solidFill>
                  <a:schemeClr val="accent4"/>
                </a:solidFill>
                <a:latin typeface="+mj-lt"/>
                <a:ea typeface="+mj-ea"/>
              </a:rPr>
              <a:t>myml.git</a:t>
            </a:r>
            <a:endParaRPr lang="ko-KR" altLang="en-US" sz="5400" spc="-200" dirty="0">
              <a:latin typeface="+mj-lt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F66369-365D-4965-8F8B-6CA8C2B7281C}"/>
              </a:ext>
            </a:extLst>
          </p:cNvPr>
          <p:cNvSpPr/>
          <p:nvPr/>
        </p:nvSpPr>
        <p:spPr>
          <a:xfrm>
            <a:off x="958083" y="1597621"/>
            <a:ext cx="51143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/>
              <a:t>https://github.com/</a:t>
            </a:r>
            <a:r>
              <a:rPr lang="en-US" altLang="ko-KR" sz="2400">
                <a:solidFill>
                  <a:schemeClr val="accent2"/>
                </a:solidFill>
              </a:rPr>
              <a:t>yungbyun</a:t>
            </a:r>
            <a:r>
              <a:rPr lang="en-US" altLang="ko-KR" sz="2400"/>
              <a:t>/</a:t>
            </a:r>
            <a:r>
              <a:rPr lang="en-US" altLang="ko-KR" sz="2400">
                <a:solidFill>
                  <a:srgbClr val="FF0000"/>
                </a:solidFill>
              </a:rPr>
              <a:t>myml</a:t>
            </a:r>
            <a:r>
              <a:rPr lang="en-US" altLang="ko-KR" sz="2400"/>
              <a:t>.git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17193259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0B00EF2-64F0-4B33-9416-FB1021B63B5F}"/>
                  </a:ext>
                </a:extLst>
              </p:cNvPr>
              <p:cNvSpPr/>
              <p:nvPr/>
            </p:nvSpPr>
            <p:spPr>
              <a:xfrm>
                <a:off x="2150317" y="1777673"/>
                <a:ext cx="5137722" cy="2192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5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ko-KR" sz="6000" dirty="0">
                    <a:solidFill>
                      <a:schemeClr val="accent6"/>
                    </a:solidFill>
                    <a:latin typeface="+mj-lt"/>
                  </a:rPr>
                  <a:t>Lab</a:t>
                </a:r>
                <a:r>
                  <a:rPr lang="en-US" altLang="ko-KR" sz="54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altLang="ko-KR" sz="3600" dirty="0">
                    <a:solidFill>
                      <a:schemeClr val="tx1"/>
                    </a:solidFill>
                    <a:latin typeface="+mj-lt"/>
                  </a:rPr>
                  <a:t>01.py</a:t>
                </a:r>
              </a:p>
              <a:p>
                <a:pPr>
                  <a:lnSpc>
                    <a:spcPts val="5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ko-KR" sz="5400" dirty="0">
                    <a:solidFill>
                      <a:schemeClr val="tx1"/>
                    </a:solidFill>
                    <a:latin typeface="+mj-lt"/>
                  </a:rPr>
                  <a:t>Finding </a:t>
                </a:r>
                <a14:m>
                  <m:oMath xmlns:m="http://schemas.openxmlformats.org/officeDocument/2006/math">
                    <m:r>
                      <a:rPr lang="en-US" altLang="ko-KR" sz="54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5400" dirty="0">
                    <a:solidFill>
                      <a:schemeClr val="tx1"/>
                    </a:solidFill>
                    <a:latin typeface="+mj-lt"/>
                  </a:rPr>
                  <a:t> in linear regression 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0B00EF2-64F0-4B33-9416-FB1021B63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317" y="1777673"/>
                <a:ext cx="5137722" cy="2192331"/>
              </a:xfrm>
              <a:prstGeom prst="rect">
                <a:avLst/>
              </a:prstGeom>
              <a:blipFill>
                <a:blip r:embed="rId2"/>
                <a:stretch>
                  <a:fillRect l="-7236" t="-19499" r="-1542" b="-16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499692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F3E4AE8A-284E-4E8B-9FE1-F40FB6259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489" y="21880"/>
                <a:ext cx="8605486" cy="634019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400" b="1" i="0" u="none" strike="noStrike" cap="none" normalizeH="0" baseline="0" dirty="0" err="1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import</a:t>
                </a: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tensorflow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</a:t>
                </a:r>
                <a:r>
                  <a:rPr kumimoji="0" lang="ko-KR" altLang="ko-KR" sz="1400" b="1" i="0" u="none" strike="noStrike" cap="none" normalizeH="0" baseline="0" dirty="0" err="1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as</a:t>
                </a: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tf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#----- </a:t>
                </a:r>
                <a:r>
                  <a:rPr kumimoji="0" lang="ko-KR" altLang="ko-KR" sz="1400" b="0" i="1" u="none" strike="noStrike" cap="none" normalizeH="0" baseline="0" dirty="0" err="1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training</a:t>
                </a:r>
                <a: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 </a:t>
                </a:r>
                <a:r>
                  <a:rPr kumimoji="0" lang="ko-KR" altLang="ko-KR" sz="1400" b="0" i="1" u="none" strike="noStrike" cap="none" normalizeH="0" baseline="0" dirty="0" err="1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data</a:t>
                </a:r>
                <a:b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x_data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= [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Lucida Sans Typewriter" panose="020B0509030504030204" pitchFamily="49" charset="0"/>
                  </a:rPr>
                  <a:t>1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]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y_data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= [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Lucida Sans Typewriter" panose="020B0509030504030204" pitchFamily="49" charset="0"/>
                  </a:rPr>
                  <a:t>1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]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#----- </a:t>
                </a:r>
                <a:r>
                  <a:rPr kumimoji="0" lang="ko-KR" altLang="ko-KR" sz="1400" b="0" i="1" u="none" strike="noStrike" cap="none" normalizeH="0" baseline="0" dirty="0" err="1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a</a:t>
                </a:r>
                <a: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 </a:t>
                </a:r>
                <a:r>
                  <a:rPr kumimoji="0" lang="ko-KR" altLang="ko-KR" sz="1400" b="0" i="1" u="none" strike="noStrike" cap="none" normalizeH="0" baseline="0" dirty="0" err="1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neuron</a:t>
                </a:r>
                <a:r>
                  <a:rPr kumimoji="0" lang="en-US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 / neural network</a:t>
                </a:r>
                <a:b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w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=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tf.Variable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tf.random_normal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([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Lucida Sans Typewriter" panose="020B0509030504030204" pitchFamily="49" charset="0"/>
                  </a:rPr>
                  <a:t>1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]))</a:t>
                </a:r>
                <a:r>
                  <a:rPr kumimoji="0" lang="en-US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hypo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=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w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*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x_data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#----- </a:t>
                </a:r>
                <a:r>
                  <a:rPr kumimoji="0" lang="ko-KR" altLang="ko-KR" sz="1400" b="0" i="1" u="none" strike="noStrike" cap="none" normalizeH="0" baseline="0" dirty="0" err="1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learning</a:t>
                </a:r>
                <a:b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00"/>
                    </a:highlight>
                    <a:latin typeface="Lucida Sans Typewriter" panose="020B0509030504030204" pitchFamily="49" charset="0"/>
                  </a:rPr>
                  <a:t>cost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= (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hypo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-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y_data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) ** 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Lucida Sans Typewriter" panose="020B0509030504030204" pitchFamily="49" charset="0"/>
                  </a:rPr>
                  <a:t>2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Lucida Sans Typewriter" panose="020B0509030504030204" pitchFamily="49" charset="0"/>
                  </a:rPr>
                </a:b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66FF"/>
                    </a:highlight>
                    <a:latin typeface="Lucida Sans Typewriter" panose="020B0509030504030204" pitchFamily="49" charset="0"/>
                  </a:rPr>
                  <a:t>train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=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tf.train.GradientDescentOptimizer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660099"/>
                    </a:solidFill>
                    <a:effectLst/>
                    <a:latin typeface="Lucida Sans Typewriter" panose="020B0509030504030204" pitchFamily="49" charset="0"/>
                  </a:rPr>
                  <a:t>learning_rate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=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Lucida Sans Typewriter" panose="020B0509030504030204" pitchFamily="49" charset="0"/>
                  </a:rPr>
                  <a:t>0.01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).</a:t>
                </a:r>
                <a:r>
                  <a:rPr kumimoji="0" lang="ko-KR" altLang="ko-KR" sz="1400" b="0" i="0" u="sng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minimize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00"/>
                    </a:highlight>
                    <a:latin typeface="Lucida Sans Typewriter" panose="020B0509030504030204" pitchFamily="49" charset="0"/>
                  </a:rPr>
                  <a:t>cost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)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sess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=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tf.Session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()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sess.run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tf.global_variables_initializer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())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1" i="0" u="none" strike="noStrike" cap="none" normalizeH="0" baseline="0" dirty="0" err="1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for</a:t>
                </a: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i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</a:t>
                </a:r>
                <a:r>
                  <a:rPr kumimoji="0" lang="ko-KR" altLang="ko-KR" sz="1400" b="1" i="0" u="none" strike="noStrike" cap="none" normalizeH="0" baseline="0" dirty="0" err="1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in</a:t>
                </a: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range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Lucida Sans Typewriter" panose="020B0509030504030204" pitchFamily="49" charset="0"/>
                  </a:rPr>
                  <a:t>1001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):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  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Lucida Sans Typewriter" panose="020B0509030504030204" pitchFamily="49" charset="0"/>
                  </a:rPr>
                  <a:t>sess.run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Lucida Sans Typewriter" panose="020B0509030504030204" pitchFamily="49" charset="0"/>
                  </a:rPr>
                  <a:t>(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66FF"/>
                    </a:highlight>
                    <a:latin typeface="Lucida Sans Typewriter" panose="020B0509030504030204" pitchFamily="49" charset="0"/>
                  </a:rPr>
                  <a:t>train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Lucida Sans Typewriter" panose="020B0509030504030204" pitchFamily="49" charset="0"/>
                  </a:rPr>
                  <a:t>)</a:t>
                </a:r>
                <a:r>
                  <a:rPr kumimoji="0" lang="en-US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Lucida Sans Typewriter" panose="020B0509030504030204" pitchFamily="49" charset="0"/>
                  </a:rPr>
                  <a:t> #1-run, 1-update of </a:t>
                </a:r>
                <a14:m>
                  <m:oMath xmlns:m="http://schemas.openxmlformats.org/officeDocument/2006/math">
                    <m:r>
                      <a:rPr kumimoji="0" lang="en-US" altLang="ko-KR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0" lang="en-US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Lucida Sans Typewriter" panose="020B0509030504030204" pitchFamily="49" charset="0"/>
                  </a:rPr>
                  <a:t> -&gt; 1001 updates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Lucida Sans Typewriter" panose="020B0509030504030204" pitchFamily="49" charset="0"/>
                  </a:rPr>
                </a:b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   </a:t>
                </a:r>
                <a:r>
                  <a:rPr kumimoji="0" lang="ko-KR" altLang="ko-KR" sz="1400" b="1" i="0" u="none" strike="noStrike" cap="none" normalizeH="0" baseline="0" dirty="0" err="1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if</a:t>
                </a: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i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% 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Lucida Sans Typewriter" panose="020B0509030504030204" pitchFamily="49" charset="0"/>
                  </a:rPr>
                  <a:t>100 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== 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Lucida Sans Typewriter" panose="020B0509030504030204" pitchFamily="49" charset="0"/>
                  </a:rPr>
                  <a:t>0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: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      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print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</a:t>
                </a: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rgbClr val="008080"/>
                    </a:solidFill>
                    <a:effectLst/>
                    <a:latin typeface="Lucida Sans Typewriter" panose="020B0509030504030204" pitchFamily="49" charset="0"/>
                  </a:rPr>
                  <a:t>'</a:t>
                </a:r>
                <a:r>
                  <a:rPr kumimoji="0" lang="ko-KR" altLang="ko-KR" sz="1400" b="1" i="0" u="none" strike="noStrike" cap="none" normalizeH="0" baseline="0" dirty="0" err="1">
                    <a:ln>
                      <a:noFill/>
                    </a:ln>
                    <a:solidFill>
                      <a:srgbClr val="008080"/>
                    </a:solidFill>
                    <a:effectLst/>
                    <a:latin typeface="Lucida Sans Typewriter" panose="020B0509030504030204" pitchFamily="49" charset="0"/>
                  </a:rPr>
                  <a:t>w</a:t>
                </a: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rgbClr val="008080"/>
                    </a:solidFill>
                    <a:effectLst/>
                    <a:latin typeface="Lucida Sans Typewriter" panose="020B0509030504030204" pitchFamily="49" charset="0"/>
                  </a:rPr>
                  <a:t>:'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,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sess.run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w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), </a:t>
                </a: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rgbClr val="008080"/>
                    </a:solidFill>
                    <a:effectLst/>
                    <a:latin typeface="Lucida Sans Typewriter" panose="020B0509030504030204" pitchFamily="49" charset="0"/>
                  </a:rPr>
                  <a:t>'</a:t>
                </a:r>
                <a:r>
                  <a:rPr kumimoji="0" lang="ko-KR" altLang="ko-KR" sz="1400" b="1" i="0" u="none" strike="noStrike" cap="none" normalizeH="0" baseline="0" dirty="0" err="1">
                    <a:ln>
                      <a:noFill/>
                    </a:ln>
                    <a:solidFill>
                      <a:srgbClr val="008080"/>
                    </a:solidFill>
                    <a:effectLst/>
                    <a:latin typeface="Lucida Sans Typewriter" panose="020B0509030504030204" pitchFamily="49" charset="0"/>
                  </a:rPr>
                  <a:t>cost</a:t>
                </a: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rgbClr val="008080"/>
                    </a:solidFill>
                    <a:effectLst/>
                    <a:latin typeface="Lucida Sans Typewriter" panose="020B0509030504030204" pitchFamily="49" charset="0"/>
                  </a:rPr>
                  <a:t>:'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,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sess.run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cost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))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#----- </a:t>
                </a:r>
                <a:r>
                  <a:rPr kumimoji="0" lang="ko-KR" altLang="ko-KR" sz="1400" b="0" i="1" u="none" strike="noStrike" cap="none" normalizeH="0" baseline="0" dirty="0" err="1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testing</a:t>
                </a:r>
                <a: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(</a:t>
                </a:r>
                <a:r>
                  <a:rPr kumimoji="0" lang="ko-KR" altLang="ko-KR" sz="1400" b="0" i="1" u="none" strike="noStrike" cap="none" normalizeH="0" baseline="0" dirty="0" err="1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prediction</a:t>
                </a:r>
                <a: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)</a:t>
                </a:r>
                <a:b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x_data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= [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Lucida Sans Typewriter" panose="020B0509030504030204" pitchFamily="49" charset="0"/>
                  </a:rPr>
                  <a:t>2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]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print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sess.run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</a:t>
                </a:r>
                <a:r>
                  <a:rPr kumimoji="0" lang="en-US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x_data</a:t>
                </a:r>
                <a:r>
                  <a:rPr kumimoji="0" lang="en-US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* w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))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endPara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F3E4AE8A-284E-4E8B-9FE1-F40FB6259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489" y="21880"/>
                <a:ext cx="8605486" cy="6340197"/>
              </a:xfrm>
              <a:prstGeom prst="rect">
                <a:avLst/>
              </a:prstGeom>
              <a:blipFill>
                <a:blip r:embed="rId2"/>
                <a:stretch>
                  <a:fillRect l="-213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35C39EF-67C5-437B-BEF7-4CD76085A27E}"/>
              </a:ext>
            </a:extLst>
          </p:cNvPr>
          <p:cNvSpPr/>
          <p:nvPr/>
        </p:nvSpPr>
        <p:spPr>
          <a:xfrm>
            <a:off x="338490" y="558140"/>
            <a:ext cx="3574484" cy="819150"/>
          </a:xfrm>
          <a:prstGeom prst="roundRect">
            <a:avLst>
              <a:gd name="adj" fmla="val 65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A34D26B-DB56-413E-98CD-A277979A1C67}"/>
              </a:ext>
            </a:extLst>
          </p:cNvPr>
          <p:cNvSpPr/>
          <p:nvPr/>
        </p:nvSpPr>
        <p:spPr>
          <a:xfrm>
            <a:off x="338489" y="1456475"/>
            <a:ext cx="8271121" cy="739965"/>
          </a:xfrm>
          <a:prstGeom prst="roundRect">
            <a:avLst>
              <a:gd name="adj" fmla="val 65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6C23B0E-5CC4-41B9-9B0D-1B964C141834}"/>
              </a:ext>
            </a:extLst>
          </p:cNvPr>
          <p:cNvSpPr/>
          <p:nvPr/>
        </p:nvSpPr>
        <p:spPr>
          <a:xfrm>
            <a:off x="338489" y="2295910"/>
            <a:ext cx="8271121" cy="2881732"/>
          </a:xfrm>
          <a:prstGeom prst="roundRect">
            <a:avLst>
              <a:gd name="adj" fmla="val 149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FDAC4F-6299-4C2A-B2DA-B3E23817FD9C}"/>
              </a:ext>
            </a:extLst>
          </p:cNvPr>
          <p:cNvSpPr/>
          <p:nvPr/>
        </p:nvSpPr>
        <p:spPr>
          <a:xfrm>
            <a:off x="338489" y="5277112"/>
            <a:ext cx="5504171" cy="819150"/>
          </a:xfrm>
          <a:prstGeom prst="roundRect">
            <a:avLst>
              <a:gd name="adj" fmla="val 65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79210EF-6242-4DB8-A0FD-412FA5D9AC51}"/>
              </a:ext>
            </a:extLst>
          </p:cNvPr>
          <p:cNvGrpSpPr/>
          <p:nvPr/>
        </p:nvGrpSpPr>
        <p:grpSpPr>
          <a:xfrm>
            <a:off x="6589309" y="1309817"/>
            <a:ext cx="2216202" cy="1614615"/>
            <a:chOff x="2249637" y="4122816"/>
            <a:chExt cx="2216202" cy="1841275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7FA9D3B1-CF00-41DC-A91B-14BC70510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9829" y="5144941"/>
              <a:ext cx="247649" cy="819150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70373745-6443-4C54-92D7-20AB42CAE331}"/>
                    </a:ext>
                  </a:extLst>
                </p:cNvPr>
                <p:cNvSpPr/>
                <p:nvPr/>
              </p:nvSpPr>
              <p:spPr>
                <a:xfrm>
                  <a:off x="2249637" y="4122816"/>
                  <a:ext cx="2216202" cy="1022125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6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  <a:ea typeface="배달의민족 한나는 열한살" panose="020B0600000101010101" pitchFamily="50" charset="-127"/>
                    </a:rPr>
                    <a:t>train operation to update </a:t>
                  </a:r>
                  <a14:m>
                    <m:oMath xmlns:m="http://schemas.openxmlformats.org/officeDocument/2006/math">
                      <m:r>
                        <a:rPr lang="en-US" altLang="ko-K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배달의민족 한나는 열한살" panose="020B0600000101010101" pitchFamily="50" charset="-127"/>
                        </a:rPr>
                        <m:t>𝑤</m:t>
                      </m:r>
                    </m:oMath>
                  </a14:m>
                  <a:r>
                    <a:rPr lang="en-US" altLang="ko-KR" dirty="0">
                      <a:solidFill>
                        <a:schemeClr val="bg1"/>
                      </a:solidFill>
                      <a:ea typeface="배달의민족 한나는 열한살" panose="020B0600000101010101" pitchFamily="50" charset="-127"/>
                    </a:rPr>
                    <a:t> to minimize error(</a:t>
                  </a:r>
                  <a14:m>
                    <m:oMath xmlns:m="http://schemas.openxmlformats.org/officeDocument/2006/math">
                      <m:r>
                        <a:rPr lang="en-US" altLang="ko-K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배달의민족 한나는 열한살" panose="020B0600000101010101" pitchFamily="50" charset="-127"/>
                        </a:rPr>
                        <m:t>𝐸</m:t>
                      </m:r>
                    </m:oMath>
                  </a14:m>
                  <a:r>
                    <a:rPr lang="en-US" altLang="ko-KR" dirty="0">
                      <a:solidFill>
                        <a:schemeClr val="bg1"/>
                      </a:solidFill>
                      <a:ea typeface="배달의민족 한나는 열한살" panose="020B0600000101010101" pitchFamily="50" charset="-127"/>
                    </a:rPr>
                    <a:t>)</a:t>
                  </a:r>
                  <a:endParaRPr lang="ko-KR" altLang="en-US" dirty="0">
                    <a:solidFill>
                      <a:schemeClr val="bg1"/>
                    </a:solidFill>
                    <a:ea typeface="배달의민족 한나는 열한살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70373745-6443-4C54-92D7-20AB42CAE3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9637" y="4122816"/>
                  <a:ext cx="2216202" cy="1022125"/>
                </a:xfrm>
                <a:prstGeom prst="rect">
                  <a:avLst/>
                </a:prstGeom>
                <a:blipFill>
                  <a:blip r:embed="rId3"/>
                  <a:stretch>
                    <a:fillRect l="-1918" t="-4027" r="-3836" b="-10738"/>
                  </a:stretch>
                </a:blipFill>
                <a:ln w="9525">
                  <a:solidFill>
                    <a:srgbClr val="0066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C7E128-F9FD-4439-8716-C45568EDD159}"/>
              </a:ext>
            </a:extLst>
          </p:cNvPr>
          <p:cNvGrpSpPr/>
          <p:nvPr/>
        </p:nvGrpSpPr>
        <p:grpSpPr>
          <a:xfrm>
            <a:off x="4268670" y="601404"/>
            <a:ext cx="2920160" cy="635084"/>
            <a:chOff x="2598352" y="1583016"/>
            <a:chExt cx="4130012" cy="898205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A5AB92A-6C57-40F9-B987-2EF229A1F8D9}"/>
                </a:ext>
              </a:extLst>
            </p:cNvPr>
            <p:cNvSpPr/>
            <p:nvPr/>
          </p:nvSpPr>
          <p:spPr>
            <a:xfrm>
              <a:off x="4418251" y="1680109"/>
              <a:ext cx="801112" cy="801112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9EAB41C-3FE3-430A-AA11-D958063B3A24}"/>
                </a:ext>
              </a:extLst>
            </p:cNvPr>
            <p:cNvCxnSpPr>
              <a:cxnSpLocks/>
              <a:stCxn id="16" idx="6"/>
              <a:endCxn id="11" idx="2"/>
            </p:cNvCxnSpPr>
            <p:nvPr/>
          </p:nvCxnSpPr>
          <p:spPr>
            <a:xfrm>
              <a:off x="3317777" y="2080665"/>
              <a:ext cx="110047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03DEBDA-D70D-4E1D-A3EE-2700DB048F56}"/>
                </a:ext>
              </a:extLst>
            </p:cNvPr>
            <p:cNvCxnSpPr/>
            <p:nvPr/>
          </p:nvCxnSpPr>
          <p:spPr>
            <a:xfrm>
              <a:off x="5219363" y="2080665"/>
              <a:ext cx="107624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A287183-7FA9-43AB-B0D3-AB2B94230687}"/>
                    </a:ext>
                  </a:extLst>
                </p:cNvPr>
                <p:cNvSpPr/>
                <p:nvPr/>
              </p:nvSpPr>
              <p:spPr>
                <a:xfrm>
                  <a:off x="3618867" y="1583016"/>
                  <a:ext cx="464607" cy="40387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sz="11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A287183-7FA9-43AB-B0D3-AB2B942306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8867" y="1583016"/>
                  <a:ext cx="464607" cy="403872"/>
                </a:xfrm>
                <a:prstGeom prst="rect">
                  <a:avLst/>
                </a:prstGeom>
                <a:blipFill>
                  <a:blip r:embed="rId4"/>
                  <a:stretch>
                    <a:fillRect b="-21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D8593327-F679-40F6-AFED-19610731A65C}"/>
                    </a:ext>
                  </a:extLst>
                </p:cNvPr>
                <p:cNvSpPr/>
                <p:nvPr/>
              </p:nvSpPr>
              <p:spPr>
                <a:xfrm>
                  <a:off x="6287241" y="1828571"/>
                  <a:ext cx="441123" cy="44058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D8593327-F679-40F6-AFED-19610731A6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7241" y="1828571"/>
                  <a:ext cx="441123" cy="440588"/>
                </a:xfrm>
                <a:prstGeom prst="rect">
                  <a:avLst/>
                </a:prstGeom>
                <a:blipFill>
                  <a:blip r:embed="rId5"/>
                  <a:stretch>
                    <a:fillRect b="-117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52AF690-5F2F-4BB6-9B12-ED2031C88E64}"/>
                </a:ext>
              </a:extLst>
            </p:cNvPr>
            <p:cNvSpPr/>
            <p:nvPr/>
          </p:nvSpPr>
          <p:spPr>
            <a:xfrm>
              <a:off x="2598352" y="1711333"/>
              <a:ext cx="719425" cy="738664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E2C1E0AC-2F70-45C1-B7CD-833BA311483D}"/>
                    </a:ext>
                  </a:extLst>
                </p:cNvPr>
                <p:cNvSpPr/>
                <p:nvPr/>
              </p:nvSpPr>
              <p:spPr>
                <a:xfrm>
                  <a:off x="2751918" y="1791891"/>
                  <a:ext cx="438982" cy="44058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E2C1E0AC-2F70-45C1-B7CD-833BA31148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1918" y="1791891"/>
                  <a:ext cx="438982" cy="440588"/>
                </a:xfrm>
                <a:prstGeom prst="rect">
                  <a:avLst/>
                </a:prstGeom>
                <a:blipFill>
                  <a:blip r:embed="rId6"/>
                  <a:stretch>
                    <a:fillRect b="-196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6C58FBA-690A-4F0F-A89D-9A2D28DE44C4}"/>
                </a:ext>
              </a:extLst>
            </p:cNvPr>
            <p:cNvGrpSpPr/>
            <p:nvPr/>
          </p:nvGrpSpPr>
          <p:grpSpPr>
            <a:xfrm>
              <a:off x="3780212" y="2006747"/>
              <a:ext cx="126496" cy="150416"/>
              <a:chOff x="2812356" y="4523129"/>
              <a:chExt cx="126496" cy="150416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A21027A9-BCBC-4D8E-9D04-DE95F7AFD1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12356" y="4523908"/>
                <a:ext cx="83244" cy="14963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794862A-2710-423F-AD3C-46DEA612A2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55608" y="4523129"/>
                <a:ext cx="83244" cy="14963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8BFDF176-97A0-4C0F-B6FD-BFF20BCF6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5331" y="39168"/>
            <a:ext cx="888886" cy="493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8F03A5-A563-4040-ABCE-DEA8FEEDA440}"/>
                  </a:ext>
                </a:extLst>
              </p:cNvPr>
              <p:cNvSpPr txBox="1"/>
              <p:nvPr/>
            </p:nvSpPr>
            <p:spPr>
              <a:xfrm>
                <a:off x="6195404" y="320683"/>
                <a:ext cx="4916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8F03A5-A563-4040-ABCE-DEA8FEEDA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404" y="320683"/>
                <a:ext cx="491608" cy="307777"/>
              </a:xfrm>
              <a:prstGeom prst="rect">
                <a:avLst/>
              </a:prstGeom>
              <a:blipFill>
                <a:blip r:embed="rId8"/>
                <a:stretch>
                  <a:fillRect l="-11111" r="-4938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FAB27BE-0AF8-416A-9598-8D5E3C5136E3}"/>
                  </a:ext>
                </a:extLst>
              </p:cNvPr>
              <p:cNvSpPr/>
              <p:nvPr/>
            </p:nvSpPr>
            <p:spPr>
              <a:xfrm>
                <a:off x="6640883" y="284662"/>
                <a:ext cx="12491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FAB27BE-0AF8-416A-9598-8D5E3C513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883" y="284662"/>
                <a:ext cx="1249125" cy="369332"/>
              </a:xfrm>
              <a:prstGeom prst="rect">
                <a:avLst/>
              </a:prstGeom>
              <a:blipFill>
                <a:blip r:embed="rId9"/>
                <a:stretch>
                  <a:fillRect l="-3902" t="-10000" r="-976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9C987ED-B663-4B2C-8AB8-379557162897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7032880" y="601404"/>
            <a:ext cx="0" cy="173622"/>
          </a:xfrm>
          <a:prstGeom prst="straightConnector1">
            <a:avLst/>
          </a:prstGeom>
          <a:ln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03491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65EF5EEA-37A8-4980-99C9-54DCE7979B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352097"/>
                <a:ext cx="7886700" cy="2470603"/>
              </a:xfrm>
            </p:spPr>
            <p:txBody>
              <a:bodyPr>
                <a:norm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ko-KR" dirty="0"/>
                  <a:t>How to update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dirty="0"/>
                  <a:t> in TensorFlow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65EF5EEA-37A8-4980-99C9-54DCE7979B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352097"/>
                <a:ext cx="7886700" cy="247060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B4AAC34E-8BBD-48C7-A755-A18C114D0D41}"/>
              </a:ext>
            </a:extLst>
          </p:cNvPr>
          <p:cNvSpPr/>
          <p:nvPr/>
        </p:nvSpPr>
        <p:spPr>
          <a:xfrm>
            <a:off x="2003925" y="3618984"/>
            <a:ext cx="51361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rgbClr val="92D050"/>
                </a:solidFill>
              </a:rPr>
              <a:t>Computation Graph</a:t>
            </a:r>
            <a:endParaRPr lang="ko-KR" altLang="en-US" sz="4800" dirty="0">
              <a:solidFill>
                <a:srgbClr val="92D05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4436F0-7A24-4690-9610-8A1E04FB07CF}"/>
              </a:ext>
            </a:extLst>
          </p:cNvPr>
          <p:cNvSpPr/>
          <p:nvPr/>
        </p:nvSpPr>
        <p:spPr>
          <a:xfrm>
            <a:off x="2992081" y="1238365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2400" dirty="0" err="1">
                <a:latin typeface="Lucida Sans Typewriter" panose="020B0509030504030204" pitchFamily="49" charset="0"/>
              </a:rPr>
              <a:t>sess.run</a:t>
            </a:r>
            <a:r>
              <a:rPr lang="ko-KR" altLang="ko-KR" sz="2400" dirty="0">
                <a:latin typeface="Lucida Sans Typewriter" panose="020B0509030504030204" pitchFamily="49" charset="0"/>
              </a:rPr>
              <a:t>(</a:t>
            </a:r>
            <a:r>
              <a:rPr lang="ko-KR" altLang="ko-KR" sz="2400" dirty="0" err="1">
                <a:latin typeface="Lucida Sans Typewriter" panose="020B0509030504030204" pitchFamily="49" charset="0"/>
              </a:rPr>
              <a:t>train</a:t>
            </a:r>
            <a:r>
              <a:rPr lang="ko-KR" altLang="ko-KR" sz="2400" dirty="0">
                <a:latin typeface="Lucida Sans Typewriter" panose="020B0509030504030204" pitchFamily="49" charset="0"/>
              </a:rPr>
              <a:t>)</a:t>
            </a:r>
            <a:r>
              <a:rPr lang="en-US" altLang="ko-KR" sz="2400" dirty="0">
                <a:latin typeface="Lucida Sans Typewriter" panose="020B0509030504030204" pitchFamily="49" charset="0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884810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, 스크린샷이(가) 표시된 사진&#10;&#10;높은 신뢰도로 생성된 설명">
            <a:extLst>
              <a:ext uri="{FF2B5EF4-FFF2-40B4-BE49-F238E27FC236}">
                <a16:creationId xmlns:a16="http://schemas.microsoft.com/office/drawing/2014/main" id="{246C947D-0B74-4EB9-8CC8-9DA275E90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77" y="1328066"/>
            <a:ext cx="2984540" cy="2220069"/>
          </a:xfrm>
          <a:prstGeom prst="rect">
            <a:avLst/>
          </a:prstGeom>
        </p:spPr>
      </p:pic>
      <p:pic>
        <p:nvPicPr>
          <p:cNvPr id="4" name="그림 3" descr="지도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6FF03748-7CB6-41DF-841B-EE71F6FDF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3" y="3802619"/>
            <a:ext cx="3554534" cy="2591827"/>
          </a:xfrm>
          <a:prstGeom prst="rect">
            <a:avLst/>
          </a:prstGeom>
        </p:spPr>
      </p:pic>
      <p:pic>
        <p:nvPicPr>
          <p:cNvPr id="5" name="그림 4" descr="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5F78982B-993B-4A99-8B23-7705E456F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473" y="1212702"/>
            <a:ext cx="3198699" cy="2498630"/>
          </a:xfrm>
          <a:prstGeom prst="rect">
            <a:avLst/>
          </a:prstGeom>
        </p:spPr>
      </p:pic>
      <p:pic>
        <p:nvPicPr>
          <p:cNvPr id="7" name="그림 6" descr="개체, 물건이(가) 표시된 사진&#10;&#10;높은 신뢰도로 생성된 설명">
            <a:extLst>
              <a:ext uri="{FF2B5EF4-FFF2-40B4-BE49-F238E27FC236}">
                <a16:creationId xmlns:a16="http://schemas.microsoft.com/office/drawing/2014/main" id="{78A605A7-65F0-4FF1-8E17-C1C170546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172" y="3721020"/>
            <a:ext cx="3129912" cy="27028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52F8AEA-560E-4152-9B44-13BE45554D9C}"/>
              </a:ext>
            </a:extLst>
          </p:cNvPr>
          <p:cNvSpPr/>
          <p:nvPr/>
        </p:nvSpPr>
        <p:spPr>
          <a:xfrm>
            <a:off x="3699153" y="3404375"/>
            <a:ext cx="1108124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Size of house</a:t>
            </a:r>
            <a:endParaRPr lang="ko-KR" altLang="en-US" sz="1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242876-BA6E-4FDB-898B-E9D0EAC40E5D}"/>
              </a:ext>
            </a:extLst>
          </p:cNvPr>
          <p:cNvSpPr/>
          <p:nvPr/>
        </p:nvSpPr>
        <p:spPr>
          <a:xfrm>
            <a:off x="1334862" y="1085903"/>
            <a:ext cx="5389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Price</a:t>
            </a:r>
            <a:endParaRPr lang="ko-KR" altLang="en-US" sz="1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859C55-ADF5-4FF1-A065-CF0A2865CF10}"/>
              </a:ext>
            </a:extLst>
          </p:cNvPr>
          <p:cNvSpPr/>
          <p:nvPr/>
        </p:nvSpPr>
        <p:spPr>
          <a:xfrm>
            <a:off x="7404613" y="3404375"/>
            <a:ext cx="445956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Age</a:t>
            </a:r>
            <a:endParaRPr lang="ko-KR" altLang="en-US" sz="1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73A4B-A3F7-423A-971E-F844B1FF57FA}"/>
              </a:ext>
            </a:extLst>
          </p:cNvPr>
          <p:cNvSpPr/>
          <p:nvPr/>
        </p:nvSpPr>
        <p:spPr>
          <a:xfrm>
            <a:off x="4612145" y="1051067"/>
            <a:ext cx="673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Energy</a:t>
            </a:r>
            <a:endParaRPr lang="ko-KR" altLang="en-US" sz="1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D66CB7-6BE9-43F8-9329-4707A3BA6F15}"/>
              </a:ext>
            </a:extLst>
          </p:cNvPr>
          <p:cNvSpPr/>
          <p:nvPr/>
        </p:nvSpPr>
        <p:spPr>
          <a:xfrm>
            <a:off x="4737572" y="3721020"/>
            <a:ext cx="5389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Price</a:t>
            </a:r>
            <a:endParaRPr lang="ko-KR" altLang="en-US" sz="1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9A4A69-36C5-4543-B3D0-345B4B04E33F}"/>
              </a:ext>
            </a:extLst>
          </p:cNvPr>
          <p:cNvSpPr/>
          <p:nvPr/>
        </p:nvSpPr>
        <p:spPr>
          <a:xfrm>
            <a:off x="5548198" y="6203736"/>
            <a:ext cx="9670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Size of city</a:t>
            </a:r>
            <a:endParaRPr lang="ko-KR" altLang="en-US" sz="1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45B0DC-593B-418B-929A-938FDECCDE31}"/>
              </a:ext>
            </a:extLst>
          </p:cNvPr>
          <p:cNvSpPr/>
          <p:nvPr/>
        </p:nvSpPr>
        <p:spPr>
          <a:xfrm>
            <a:off x="7216687" y="5734547"/>
            <a:ext cx="1108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Size of house</a:t>
            </a:r>
            <a:endParaRPr lang="ko-KR" altLang="en-US" sz="1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743CEB-1DBB-4C4F-B693-C476E06B9700}"/>
              </a:ext>
            </a:extLst>
          </p:cNvPr>
          <p:cNvSpPr/>
          <p:nvPr/>
        </p:nvSpPr>
        <p:spPr>
          <a:xfrm>
            <a:off x="4050015" y="6244536"/>
            <a:ext cx="749821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Seasons</a:t>
            </a:r>
            <a:endParaRPr lang="ko-KR" altLang="en-US" sz="1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DBE866-AD23-45C5-9AEE-8C794C4A932F}"/>
              </a:ext>
            </a:extLst>
          </p:cNvPr>
          <p:cNvSpPr/>
          <p:nvPr/>
        </p:nvSpPr>
        <p:spPr>
          <a:xfrm>
            <a:off x="1001636" y="3681374"/>
            <a:ext cx="1521570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Usage of electricity</a:t>
            </a:r>
            <a:endParaRPr lang="ko-KR" altLang="en-US" sz="1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7B670A-336A-43A5-BB93-84EF01048FA1}"/>
              </a:ext>
            </a:extLst>
          </p:cNvPr>
          <p:cNvSpPr txBox="1"/>
          <p:nvPr/>
        </p:nvSpPr>
        <p:spPr>
          <a:xfrm rot="20722989">
            <a:off x="2804539" y="1348060"/>
            <a:ext cx="76335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Linear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C9844F-FB54-4FE1-BC03-8DDF6250AF2D}"/>
              </a:ext>
            </a:extLst>
          </p:cNvPr>
          <p:cNvSpPr txBox="1"/>
          <p:nvPr/>
        </p:nvSpPr>
        <p:spPr>
          <a:xfrm rot="20722989">
            <a:off x="5642791" y="1020263"/>
            <a:ext cx="118173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Non-linear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696AC-522C-4F1E-828D-1BD202D27052}"/>
              </a:ext>
            </a:extLst>
          </p:cNvPr>
          <p:cNvSpPr txBox="1"/>
          <p:nvPr/>
        </p:nvSpPr>
        <p:spPr>
          <a:xfrm rot="20722989">
            <a:off x="2628723" y="4556434"/>
            <a:ext cx="118173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Non-linear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BF1E95-F5F1-4374-B871-520E61EB471D}"/>
              </a:ext>
            </a:extLst>
          </p:cNvPr>
          <p:cNvSpPr txBox="1"/>
          <p:nvPr/>
        </p:nvSpPr>
        <p:spPr>
          <a:xfrm rot="20722989">
            <a:off x="7034841" y="4779147"/>
            <a:ext cx="118173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Non-linear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0F733E-343F-4028-81F3-8B5440E6DA5C}"/>
              </a:ext>
            </a:extLst>
          </p:cNvPr>
          <p:cNvSpPr/>
          <p:nvPr/>
        </p:nvSpPr>
        <p:spPr>
          <a:xfrm>
            <a:off x="1662375" y="4037705"/>
            <a:ext cx="930077" cy="5387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D387EFB-3A42-4680-99E2-EBD1A347C737}"/>
              </a:ext>
            </a:extLst>
          </p:cNvPr>
          <p:cNvSpPr/>
          <p:nvPr/>
        </p:nvSpPr>
        <p:spPr>
          <a:xfrm>
            <a:off x="2709809" y="2206738"/>
            <a:ext cx="263769" cy="263769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7C843AB-5E2E-460F-AB0E-5E06C1760972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2354288" y="1676041"/>
            <a:ext cx="394149" cy="569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63A6BFC-61E5-4E66-9FD3-E5FC9D5EC702}"/>
              </a:ext>
            </a:extLst>
          </p:cNvPr>
          <p:cNvCxnSpPr>
            <a:cxnSpLocks/>
            <a:endCxn id="5" idx="1"/>
          </p:cNvCxnSpPr>
          <p:nvPr/>
        </p:nvCxnSpPr>
        <p:spPr>
          <a:xfrm flipH="1" flipV="1">
            <a:off x="1323473" y="2462017"/>
            <a:ext cx="479880" cy="775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9D408D-3E9B-4940-906C-F3F3960A8903}"/>
              </a:ext>
            </a:extLst>
          </p:cNvPr>
          <p:cNvSpPr/>
          <p:nvPr/>
        </p:nvSpPr>
        <p:spPr>
          <a:xfrm>
            <a:off x="1742252" y="1356507"/>
            <a:ext cx="8814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ea typeface="배달의민족 한나는 열한살" panose="020B0600000101010101" pitchFamily="50" charset="-127"/>
              </a:rPr>
              <a:t>Instances</a:t>
            </a:r>
          </a:p>
          <a:p>
            <a:r>
              <a:rPr lang="en-US" altLang="ko-KR" sz="1400" b="1" dirty="0">
                <a:solidFill>
                  <a:schemeClr val="accent1"/>
                </a:solidFill>
                <a:ea typeface="배달의민족 한나는 열한살" panose="020B0600000101010101" pitchFamily="50" charset="-127"/>
              </a:rPr>
              <a:t>(data)</a:t>
            </a:r>
            <a:endParaRPr lang="ko-KR" altLang="en-US" sz="1400" b="1" dirty="0">
              <a:solidFill>
                <a:schemeClr val="accent1"/>
              </a:solidFill>
              <a:ea typeface="배달의민족 한나는 열한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E2FF07-8567-4EBF-83A2-5B17C6233F3A}"/>
              </a:ext>
            </a:extLst>
          </p:cNvPr>
          <p:cNvSpPr/>
          <p:nvPr/>
        </p:nvSpPr>
        <p:spPr>
          <a:xfrm>
            <a:off x="561517" y="2170763"/>
            <a:ext cx="9911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ea typeface="배달의민족 한나는 열한살" panose="020B0600000101010101" pitchFamily="50" charset="-127"/>
              </a:rPr>
              <a:t>Regression</a:t>
            </a:r>
            <a:endParaRPr lang="ko-KR" altLang="en-US" sz="1400" b="1" dirty="0">
              <a:solidFill>
                <a:schemeClr val="accent1"/>
              </a:solidFill>
              <a:ea typeface="배달의민족 한나는 열한살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BDC4B60-0C81-4074-926A-685D663B7DA6}"/>
              </a:ext>
            </a:extLst>
          </p:cNvPr>
          <p:cNvCxnSpPr>
            <a:cxnSpLocks/>
          </p:cNvCxnSpPr>
          <p:nvPr/>
        </p:nvCxnSpPr>
        <p:spPr>
          <a:xfrm>
            <a:off x="3273562" y="1737643"/>
            <a:ext cx="106427" cy="384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5A24EFB-5F6B-4ECA-8955-79D3F31E64C0}"/>
              </a:ext>
            </a:extLst>
          </p:cNvPr>
          <p:cNvCxnSpPr>
            <a:cxnSpLocks/>
          </p:cNvCxnSpPr>
          <p:nvPr/>
        </p:nvCxnSpPr>
        <p:spPr>
          <a:xfrm>
            <a:off x="6050777" y="1426719"/>
            <a:ext cx="128389" cy="424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35AD6A-2F0B-429C-AFF4-DA3898B938C9}"/>
              </a:ext>
            </a:extLst>
          </p:cNvPr>
          <p:cNvCxnSpPr>
            <a:cxnSpLocks/>
          </p:cNvCxnSpPr>
          <p:nvPr/>
        </p:nvCxnSpPr>
        <p:spPr>
          <a:xfrm>
            <a:off x="2977895" y="4977869"/>
            <a:ext cx="287896" cy="424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7685251-C932-4E41-A54C-B90B1A140B56}"/>
              </a:ext>
            </a:extLst>
          </p:cNvPr>
          <p:cNvCxnSpPr>
            <a:cxnSpLocks/>
          </p:cNvCxnSpPr>
          <p:nvPr/>
        </p:nvCxnSpPr>
        <p:spPr>
          <a:xfrm flipH="1" flipV="1">
            <a:off x="7455250" y="4231074"/>
            <a:ext cx="325342" cy="48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FA5DC958-2FEF-4A3D-9813-57F55F1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91" y="194485"/>
            <a:ext cx="6005488" cy="751302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Examples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of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Regression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24841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9D008-0FFC-4CD5-B780-327CB06B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640"/>
            <a:ext cx="7886700" cy="1325563"/>
          </a:xfrm>
        </p:spPr>
        <p:txBody>
          <a:bodyPr/>
          <a:lstStyle/>
          <a:p>
            <a:r>
              <a:rPr lang="en-US" altLang="ko-KR" dirty="0"/>
              <a:t>Loss/error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E7B7F7-23EA-4AB4-9384-BA0B148C0536}"/>
                  </a:ext>
                </a:extLst>
              </p:cNvPr>
              <p:cNvSpPr txBox="1"/>
              <p:nvPr/>
            </p:nvSpPr>
            <p:spPr>
              <a:xfrm>
                <a:off x="1959401" y="2022243"/>
                <a:ext cx="347364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4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altLang="ko-KR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40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4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4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E7B7F7-23EA-4AB4-9384-BA0B148C0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01" y="2022243"/>
                <a:ext cx="347364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ABEC989-6BAF-44CE-8D9A-17711506451D}"/>
                  </a:ext>
                </a:extLst>
              </p:cNvPr>
              <p:cNvSpPr/>
              <p:nvPr/>
            </p:nvSpPr>
            <p:spPr>
              <a:xfrm>
                <a:off x="2419351" y="2840009"/>
                <a:ext cx="6176430" cy="3138516"/>
              </a:xfrm>
              <a:prstGeom prst="rect">
                <a:avLst/>
              </a:prstGeom>
              <a:noFill/>
              <a:ln w="952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indent="-174625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latin typeface="+mj-lt"/>
                    <a:ea typeface="배달의민족 한나는 열한살" panose="020B0600000101010101" pitchFamily="50" charset="-127"/>
                  </a:rPr>
                  <a:t>The part representing a neuron</a:t>
                </a:r>
              </a:p>
              <a:p>
                <a:pPr marL="266700" indent="-174625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latin typeface="+mj-lt"/>
                    <a:ea typeface="배달의민족 한나는 열한살" panose="020B0600000101010101" pitchFamily="50" charset="-127"/>
                  </a:rPr>
                  <a:t>Where is a synapse?</a:t>
                </a:r>
              </a:p>
              <a:p>
                <a:pPr marL="266700" indent="-174625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latin typeface="+mj-lt"/>
                    <a:ea typeface="배달의민족 한나는 열한살" panose="020B0600000101010101" pitchFamily="50" charset="-127"/>
                  </a:rPr>
                  <a:t>Which one is an input data?</a:t>
                </a:r>
              </a:p>
              <a:p>
                <a:pPr marL="266700" indent="-174625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latin typeface="+mj-lt"/>
                    <a:ea typeface="배달의민족 한나는 열한살" panose="020B0600000101010101" pitchFamily="50" charset="-127"/>
                  </a:rPr>
                  <a:t>The output of a neuron</a:t>
                </a:r>
              </a:p>
              <a:p>
                <a:pPr marL="266700" indent="-174625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latin typeface="+mj-lt"/>
                    <a:ea typeface="배달의민족 한나는 열한살" panose="020B0600000101010101" pitchFamily="50" charset="-127"/>
                  </a:rPr>
                  <a:t>Find a correct answer or ground truth.</a:t>
                </a:r>
              </a:p>
              <a:p>
                <a:pPr marL="266700" indent="-174625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latin typeface="+mj-lt"/>
                    <a:ea typeface="배달의민족 한나는 열한살" panose="020B0600000101010101" pitchFamily="50" charset="-127"/>
                  </a:rPr>
                  <a:t>Find hypothesis.</a:t>
                </a:r>
              </a:p>
              <a:p>
                <a:pPr marL="266700" indent="-174625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latin typeface="+mj-lt"/>
                    <a:ea typeface="배달의민족 한나는 열한살" panose="020B0600000101010101" pitchFamily="50" charset="-127"/>
                  </a:rPr>
                  <a:t>Imagine </a:t>
                </a:r>
                <a14:m>
                  <m:oMath xmlns:m="http://schemas.openxmlformats.org/officeDocument/2006/math">
                    <m:r>
                      <a:rPr lang="en-US" altLang="ko-KR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ko-KR" sz="2800" dirty="0">
                    <a:latin typeface="+mj-lt"/>
                    <a:ea typeface="배달의민족 한나는 열한살" panose="020B0600000101010101" pitchFamily="50" charset="-127"/>
                  </a:rPr>
                  <a:t> having many inputs.</a:t>
                </a: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ABEC989-6BAF-44CE-8D9A-177115064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51" y="2840009"/>
                <a:ext cx="6176430" cy="3138516"/>
              </a:xfrm>
              <a:prstGeom prst="rect">
                <a:avLst/>
              </a:prstGeom>
              <a:blipFill>
                <a:blip r:embed="rId3"/>
                <a:stretch>
                  <a:fillRect l="-197" t="-774" b="-4449"/>
                </a:stretch>
              </a:blipFill>
              <a:ln w="9525"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200507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29C50C-7A4A-4979-B5A6-EDCF813155BF}"/>
                  </a:ext>
                </a:extLst>
              </p:cNvPr>
              <p:cNvSpPr txBox="1"/>
              <p:nvPr/>
            </p:nvSpPr>
            <p:spPr>
              <a:xfrm>
                <a:off x="1865351" y="1533658"/>
                <a:ext cx="386135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altLang="ko-KR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6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3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3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6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29C50C-7A4A-4979-B5A6-EDCF81315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351" y="1533658"/>
                <a:ext cx="3861354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F7FAD6B6-EE36-45B9-BC18-67CB8620FFD9}"/>
              </a:ext>
            </a:extLst>
          </p:cNvPr>
          <p:cNvGrpSpPr/>
          <p:nvPr/>
        </p:nvGrpSpPr>
        <p:grpSpPr>
          <a:xfrm>
            <a:off x="2025702" y="2878546"/>
            <a:ext cx="5161330" cy="1859366"/>
            <a:chOff x="1491548" y="2455372"/>
            <a:chExt cx="5161330" cy="185936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088374F5-0EA1-4F68-9833-720C2A6EF5D1}"/>
                </a:ext>
              </a:extLst>
            </p:cNvPr>
            <p:cNvSpPr/>
            <p:nvPr/>
          </p:nvSpPr>
          <p:spPr>
            <a:xfrm>
              <a:off x="2426329" y="2879002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AFF625A-BB82-4E86-A756-8EA2B15765BA}"/>
                </a:ext>
              </a:extLst>
            </p:cNvPr>
            <p:cNvGrpSpPr/>
            <p:nvPr/>
          </p:nvGrpSpPr>
          <p:grpSpPr>
            <a:xfrm>
              <a:off x="1946495" y="2752253"/>
              <a:ext cx="600486" cy="247401"/>
              <a:chOff x="1539089" y="2652664"/>
              <a:chExt cx="1007892" cy="346989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024FFF2F-2B56-4C20-A30A-4CA747994364}"/>
                  </a:ext>
                </a:extLst>
              </p:cNvPr>
              <p:cNvCxnSpPr>
                <a:stCxn id="3" idx="1"/>
              </p:cNvCxnSpPr>
              <p:nvPr/>
            </p:nvCxnSpPr>
            <p:spPr>
              <a:xfrm flipH="1" flipV="1">
                <a:off x="2281474" y="2652664"/>
                <a:ext cx="265507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29C6B5A2-B052-46BB-A724-B277503FCF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8E486FB-91D3-46A8-89D5-7690CCC80B46}"/>
                </a:ext>
              </a:extLst>
            </p:cNvPr>
            <p:cNvGrpSpPr/>
            <p:nvPr/>
          </p:nvGrpSpPr>
          <p:grpSpPr>
            <a:xfrm flipV="1">
              <a:off x="1946498" y="3590924"/>
              <a:ext cx="600486" cy="247401"/>
              <a:chOff x="1539089" y="2652665"/>
              <a:chExt cx="1007892" cy="346989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7A38728C-F14F-468B-8928-50EABB494305}"/>
                  </a:ext>
                </a:extLst>
              </p:cNvPr>
              <p:cNvCxnSpPr/>
              <p:nvPr/>
            </p:nvCxnSpPr>
            <p:spPr>
              <a:xfrm flipH="1" flipV="1">
                <a:off x="2281473" y="2652665"/>
                <a:ext cx="265508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CF1204BC-BE6F-48B1-863F-FB5B84E11D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C1D980-0143-4BD4-831D-9C4F1893083A}"/>
                </a:ext>
              </a:extLst>
            </p:cNvPr>
            <p:cNvSpPr txBox="1"/>
            <p:nvPr/>
          </p:nvSpPr>
          <p:spPr>
            <a:xfrm>
              <a:off x="2578668" y="3040543"/>
              <a:ext cx="526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×</a:t>
              </a:r>
              <a:endParaRPr lang="ko-KR" altLang="en-US" sz="2800" b="1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5EEC2CB-9B6E-43C0-A238-691F9ED5E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7113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29CF8B3-DF5D-449D-9529-9CF98D106249}"/>
                    </a:ext>
                  </a:extLst>
                </p:cNvPr>
                <p:cNvSpPr txBox="1"/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29CF8B3-DF5D-449D-9529-9CF98D106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08EDFE6-9CE2-4E80-9707-0D4F845C88E0}"/>
                    </a:ext>
                  </a:extLst>
                </p:cNvPr>
                <p:cNvSpPr txBox="1"/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08EDFE6-9CE2-4E80-9707-0D4F845C8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DF635C3-B797-46D6-B1AF-19D6E21391DB}"/>
                    </a:ext>
                  </a:extLst>
                </p:cNvPr>
                <p:cNvSpPr txBox="1"/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DF635C3-B797-46D6-B1AF-19D6E21391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1B7742D-BE6E-4F63-B7F0-80DDD8A7F0DB}"/>
                </a:ext>
              </a:extLst>
            </p:cNvPr>
            <p:cNvGrpSpPr/>
            <p:nvPr/>
          </p:nvGrpSpPr>
          <p:grpSpPr>
            <a:xfrm>
              <a:off x="3864324" y="2859390"/>
              <a:ext cx="823865" cy="823865"/>
              <a:chOff x="3864324" y="2859390"/>
              <a:chExt cx="823865" cy="823865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43E594F4-6A65-4215-AACE-092D73EAE183}"/>
                  </a:ext>
                </a:extLst>
              </p:cNvPr>
              <p:cNvSpPr/>
              <p:nvPr/>
            </p:nvSpPr>
            <p:spPr>
              <a:xfrm>
                <a:off x="3864324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62BEE5-D712-4A20-9644-ECFA8CE6434B}"/>
                  </a:ext>
                </a:extLst>
              </p:cNvPr>
              <p:cNvSpPr txBox="1"/>
              <p:nvPr/>
            </p:nvSpPr>
            <p:spPr>
              <a:xfrm>
                <a:off x="4098140" y="3020931"/>
                <a:ext cx="413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-</a:t>
                </a:r>
                <a:endParaRPr lang="ko-KR" altLang="en-US" sz="2800" b="1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FB8FE51-88D6-4FA1-A5AC-F931720A6A20}"/>
                </a:ext>
              </a:extLst>
            </p:cNvPr>
            <p:cNvGrpSpPr/>
            <p:nvPr/>
          </p:nvGrpSpPr>
          <p:grpSpPr>
            <a:xfrm flipV="1">
              <a:off x="3543364" y="3667472"/>
              <a:ext cx="600486" cy="419510"/>
              <a:chOff x="1539089" y="2652665"/>
              <a:chExt cx="1007892" cy="346989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AD03C040-51FE-4551-8CAC-568020BE8390}"/>
                  </a:ext>
                </a:extLst>
              </p:cNvPr>
              <p:cNvCxnSpPr/>
              <p:nvPr/>
            </p:nvCxnSpPr>
            <p:spPr>
              <a:xfrm flipH="1" flipV="1">
                <a:off x="2281473" y="2652665"/>
                <a:ext cx="265508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7C21A193-B58C-4945-A9A9-ACBAB2DB9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26B21BD-5C4A-4EB5-BD96-644C51D16E45}"/>
                    </a:ext>
                  </a:extLst>
                </p:cNvPr>
                <p:cNvSpPr txBox="1"/>
                <p:nvPr/>
              </p:nvSpPr>
              <p:spPr>
                <a:xfrm>
                  <a:off x="3142582" y="3791518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26B21BD-5C4A-4EB5-BD96-644C51D16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582" y="3791518"/>
                  <a:ext cx="473206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BC20387-05FB-4C4F-85E3-9A30099095D2}"/>
                </a:ext>
              </a:extLst>
            </p:cNvPr>
            <p:cNvGrpSpPr/>
            <p:nvPr/>
          </p:nvGrpSpPr>
          <p:grpSpPr>
            <a:xfrm>
              <a:off x="5259855" y="2859390"/>
              <a:ext cx="848515" cy="823865"/>
              <a:chOff x="3864324" y="2859390"/>
              <a:chExt cx="848515" cy="823865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BC35C24-5EEA-40F5-8D96-B96FC18F74CC}"/>
                  </a:ext>
                </a:extLst>
              </p:cNvPr>
              <p:cNvSpPr/>
              <p:nvPr/>
            </p:nvSpPr>
            <p:spPr>
              <a:xfrm>
                <a:off x="3864324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816ED1A-DCDD-467C-9166-5E338F5E93A3}"/>
                      </a:ext>
                    </a:extLst>
                  </p:cNvPr>
                  <p:cNvSpPr txBox="1"/>
                  <p:nvPr/>
                </p:nvSpPr>
                <p:spPr>
                  <a:xfrm>
                    <a:off x="3944231" y="3020931"/>
                    <a:ext cx="768608" cy="532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⬚</m:t>
                              </m:r>
                            </m:e>
                            <m:sup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2800" b="1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816ED1A-DCDD-467C-9166-5E338F5E93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4231" y="3020931"/>
                    <a:ext cx="768608" cy="5329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D7118FFC-AE81-4873-BD8B-700641DEE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697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BE1BC20-06F6-4818-97FD-1FB20DDEF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0375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6AB22BE5-8B12-4238-8E09-6BF6DB80C747}"/>
                    </a:ext>
                  </a:extLst>
                </p:cNvPr>
                <p:cNvSpPr/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6AB22BE5-8B12-4238-8E09-6BF6DB80C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1FAD8EE-DC9F-4479-A19B-923FF35041A4}"/>
                    </a:ext>
                  </a:extLst>
                </p:cNvPr>
                <p:cNvSpPr txBox="1"/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1FAD8EE-DC9F-4479-A19B-923FF3504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1">
                <a:extLst>
                  <a:ext uri="{FF2B5EF4-FFF2-40B4-BE49-F238E27FC236}">
                    <a16:creationId xmlns:a16="http://schemas.microsoft.com/office/drawing/2014/main" id="{A12FF726-B74A-49FF-8A37-4D0CE1507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950" y="2239002"/>
                <a:ext cx="3005438" cy="5847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ko-KR" altLang="ko-KR" sz="1600" b="0" i="0" u="none" strike="noStrike" cap="none" normalizeH="0" baseline="0" dirty="0" err="1">
                    <a:ln>
                      <a:noFill/>
                    </a:ln>
                    <a:solidFill>
                      <a:schemeClr val="accent6"/>
                    </a:solidFill>
                    <a:effectLst/>
                    <a:latin typeface="+mj-lt"/>
                  </a:rPr>
                  <a:t>hypo</a:t>
                </a:r>
                <a:r>
                  <a:rPr kumimoji="0" lang="ko-KR" altLang="ko-KR" sz="1600" b="0" i="0" u="none" strike="noStrike" cap="none" normalizeH="0" baseline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latin typeface="+mj-lt"/>
                  </a:rPr>
                  <a:t> = </a:t>
                </a:r>
                <a:r>
                  <a:rPr lang="en-US" altLang="ko-KR" sz="1600" dirty="0">
                    <a:solidFill>
                      <a:schemeClr val="accent6"/>
                    </a:solidFill>
                    <a:latin typeface="+mj-lt"/>
                  </a:rPr>
                  <a:t>w</a:t>
                </a:r>
                <a:r>
                  <a:rPr lang="ko-KR" altLang="en-US" sz="1600" dirty="0">
                    <a:solidFill>
                      <a:schemeClr val="accent6"/>
                    </a:solidFill>
                    <a:latin typeface="+mj-lt"/>
                  </a:rPr>
                  <a:t> </a:t>
                </a:r>
                <a:r>
                  <a:rPr lang="en-US" altLang="ko-KR" sz="1600" dirty="0">
                    <a:solidFill>
                      <a:schemeClr val="accent6"/>
                    </a:solidFill>
                    <a:highlight>
                      <a:srgbClr val="FF00FF"/>
                    </a:highlight>
                    <a:latin typeface="+mj-lt"/>
                  </a:rPr>
                  <a:t>*</a:t>
                </a:r>
                <a:r>
                  <a:rPr lang="ko-KR" altLang="en-US" sz="1600" dirty="0">
                    <a:solidFill>
                      <a:schemeClr val="accent6"/>
                    </a:solidFill>
                    <a:latin typeface="+mj-lt"/>
                  </a:rPr>
                  <a:t> </a:t>
                </a:r>
                <a:r>
                  <a:rPr kumimoji="0" lang="en-US" altLang="ko-KR" sz="1600" b="0" i="0" u="none" strike="noStrike" cap="none" normalizeH="0" baseline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latin typeface="+mj-lt"/>
                  </a:rPr>
                  <a:t>x</a:t>
                </a:r>
                <a:br>
                  <a:rPr kumimoji="0" lang="ko-KR" altLang="ko-KR" sz="1600" b="0" i="0" u="none" strike="noStrike" cap="none" normalizeH="0" baseline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latin typeface="+mj-lt"/>
                  </a:rPr>
                </a:br>
                <a:r>
                  <a:rPr kumimoji="0" lang="ko-KR" altLang="ko-KR" sz="1600" b="0" i="0" u="none" strike="noStrike" cap="none" normalizeH="0" baseline="0" dirty="0" err="1">
                    <a:ln>
                      <a:noFill/>
                    </a:ln>
                    <a:solidFill>
                      <a:schemeClr val="accent6"/>
                    </a:solidFill>
                    <a:effectLst/>
                    <a:latin typeface="+mj-lt"/>
                  </a:rPr>
                  <a:t>cost_function</a:t>
                </a:r>
                <a:r>
                  <a:rPr kumimoji="0" lang="en-US" altLang="ko-KR" sz="1600" b="0" i="0" u="none" strike="noStrike" cap="none" normalizeH="0" baseline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latin typeface="+mj-lt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kumimoji="0" lang="en-US" altLang="ko-KR" sz="1600" b="0" i="0" u="none" strike="noStrike" cap="none" normalizeH="0" baseline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latin typeface="+mj-lt"/>
                  </a:rPr>
                  <a:t>)</a:t>
                </a:r>
                <a:r>
                  <a:rPr kumimoji="0" lang="ko-KR" altLang="ko-KR" sz="1600" b="0" i="0" u="none" strike="noStrike" cap="none" normalizeH="0" baseline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latin typeface="+mj-lt"/>
                  </a:rPr>
                  <a:t> = (</a:t>
                </a:r>
                <a:r>
                  <a:rPr kumimoji="0" lang="ko-KR" altLang="ko-KR" sz="1600" b="0" i="0" u="none" strike="noStrike" cap="none" normalizeH="0" baseline="0" dirty="0" err="1">
                    <a:ln>
                      <a:noFill/>
                    </a:ln>
                    <a:solidFill>
                      <a:schemeClr val="accent6"/>
                    </a:solidFill>
                    <a:effectLst/>
                    <a:latin typeface="+mj-lt"/>
                  </a:rPr>
                  <a:t>hypo</a:t>
                </a:r>
                <a:r>
                  <a:rPr kumimoji="0" lang="ko-KR" altLang="ko-KR" sz="1600" b="0" i="0" u="none" strike="noStrike" cap="none" normalizeH="0" baseline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latin typeface="+mj-lt"/>
                  </a:rPr>
                  <a:t> </a:t>
                </a:r>
                <a:r>
                  <a:rPr kumimoji="0" lang="ko-KR" altLang="ko-KR" sz="1600" b="0" i="0" u="none" strike="noStrike" cap="none" normalizeH="0" baseline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highlight>
                      <a:srgbClr val="FF00FF"/>
                    </a:highlight>
                    <a:latin typeface="+mj-lt"/>
                  </a:rPr>
                  <a:t>-</a:t>
                </a:r>
                <a:r>
                  <a:rPr kumimoji="0" lang="ko-KR" altLang="ko-KR" sz="1600" b="0" i="0" u="none" strike="noStrike" cap="none" normalizeH="0" baseline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latin typeface="+mj-lt"/>
                  </a:rPr>
                  <a:t> </a:t>
                </a:r>
                <a:r>
                  <a:rPr kumimoji="0" lang="en-US" altLang="ko-KR" sz="1600" b="0" i="0" u="none" strike="noStrike" cap="none" normalizeH="0" baseline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latin typeface="+mj-lt"/>
                  </a:rPr>
                  <a:t>y</a:t>
                </a:r>
                <a:r>
                  <a:rPr kumimoji="0" lang="ko-KR" altLang="ko-KR" sz="1600" b="0" i="0" u="none" strike="noStrike" cap="none" normalizeH="0" baseline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latin typeface="+mj-lt"/>
                  </a:rPr>
                  <a:t>)</a:t>
                </a:r>
                <a:r>
                  <a:rPr kumimoji="0" lang="en-US" altLang="ko-KR" sz="1600" b="0" i="0" u="none" strike="noStrike" cap="none" normalizeH="0" baseline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latin typeface="+mj-lt"/>
                  </a:rPr>
                  <a:t> </a:t>
                </a:r>
                <a:r>
                  <a:rPr lang="en-US" altLang="ko-KR" sz="1600" dirty="0">
                    <a:solidFill>
                      <a:schemeClr val="accent6"/>
                    </a:solidFill>
                    <a:highlight>
                      <a:srgbClr val="FF00FF"/>
                    </a:highlight>
                    <a:latin typeface="+mj-lt"/>
                  </a:rPr>
                  <a:t>**</a:t>
                </a:r>
                <a:r>
                  <a:rPr kumimoji="0" lang="en-US" altLang="ko-KR" sz="1600" b="0" i="0" u="none" strike="noStrike" cap="none" normalizeH="0" baseline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latin typeface="+mj-lt"/>
                  </a:rPr>
                  <a:t> 2</a:t>
                </a:r>
                <a:r>
                  <a:rPr kumimoji="0" lang="ko-KR" altLang="ko-KR" sz="1600" b="0" i="0" u="none" strike="noStrike" cap="none" normalizeH="0" baseline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latin typeface="+mj-lt"/>
                  </a:rPr>
                  <a:t>)</a:t>
                </a:r>
                <a:endPara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1">
                <a:extLst>
                  <a:ext uri="{FF2B5EF4-FFF2-40B4-BE49-F238E27FC236}">
                    <a16:creationId xmlns:a16="http://schemas.microsoft.com/office/drawing/2014/main" id="{A12FF726-B74A-49FF-8A37-4D0CE1507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2950" y="2239002"/>
                <a:ext cx="3005438" cy="584775"/>
              </a:xfrm>
              <a:prstGeom prst="rect">
                <a:avLst/>
              </a:prstGeom>
              <a:blipFill>
                <a:blip r:embed="rId11"/>
                <a:stretch>
                  <a:fillRect l="-1012" t="-2083" b="-1354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9B1A533D-A63A-45C9-8577-DC75C425DBF3}"/>
              </a:ext>
            </a:extLst>
          </p:cNvPr>
          <p:cNvSpPr/>
          <p:nvPr/>
        </p:nvSpPr>
        <p:spPr>
          <a:xfrm>
            <a:off x="6692815" y="3040982"/>
            <a:ext cx="1467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dirty="0" err="1">
                <a:solidFill>
                  <a:schemeClr val="accent6"/>
                </a:solidFill>
              </a:rPr>
              <a:t>cost_function</a:t>
            </a:r>
            <a:endParaRPr lang="ko-KR" altLang="en-US" dirty="0"/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F299CF61-C2FA-4E81-B28F-48644F2E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5785"/>
            <a:ext cx="7886700" cy="1325563"/>
          </a:xfrm>
        </p:spPr>
        <p:txBody>
          <a:bodyPr/>
          <a:lstStyle/>
          <a:p>
            <a:r>
              <a:rPr lang="en-US" altLang="ko-KR" dirty="0"/>
              <a:t>Computation Graph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0682477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B71FBD0-2497-4178-88BF-286AA38FCF78}"/>
              </a:ext>
            </a:extLst>
          </p:cNvPr>
          <p:cNvSpPr/>
          <p:nvPr/>
        </p:nvSpPr>
        <p:spPr>
          <a:xfrm>
            <a:off x="1953423" y="2560321"/>
            <a:ext cx="2216072" cy="1447760"/>
          </a:xfrm>
          <a:prstGeom prst="round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8100">
                <a:solidFill>
                  <a:schemeClr val="tx1"/>
                </a:solidFill>
              </a:ln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CBF4315-2DB1-45AD-BE76-54CE5100C00A}"/>
              </a:ext>
            </a:extLst>
          </p:cNvPr>
          <p:cNvGrpSpPr/>
          <p:nvPr/>
        </p:nvGrpSpPr>
        <p:grpSpPr>
          <a:xfrm>
            <a:off x="2025702" y="2446526"/>
            <a:ext cx="5161330" cy="1999217"/>
            <a:chOff x="1491548" y="2455372"/>
            <a:chExt cx="5161330" cy="1999217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F9D0926-8C68-4E94-A2BB-CAD04F7213D5}"/>
                </a:ext>
              </a:extLst>
            </p:cNvPr>
            <p:cNvSpPr/>
            <p:nvPr/>
          </p:nvSpPr>
          <p:spPr>
            <a:xfrm>
              <a:off x="2426329" y="2879002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4BC1E26-8A14-4ACD-99FE-D846C0644615}"/>
                </a:ext>
              </a:extLst>
            </p:cNvPr>
            <p:cNvGrpSpPr/>
            <p:nvPr/>
          </p:nvGrpSpPr>
          <p:grpSpPr>
            <a:xfrm>
              <a:off x="1946495" y="2752253"/>
              <a:ext cx="600486" cy="247401"/>
              <a:chOff x="1539089" y="2652664"/>
              <a:chExt cx="1007892" cy="346989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2FC53FD-85D4-413B-9202-67DFBC262924}"/>
                  </a:ext>
                </a:extLst>
              </p:cNvPr>
              <p:cNvCxnSpPr>
                <a:stCxn id="4" idx="1"/>
              </p:cNvCxnSpPr>
              <p:nvPr/>
            </p:nvCxnSpPr>
            <p:spPr>
              <a:xfrm flipH="1" flipV="1">
                <a:off x="2281474" y="2652664"/>
                <a:ext cx="265507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729B233-102A-45AC-8CEF-65F2A1CFC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9CC2A71-8A8E-44D5-A820-9F6369AB33DC}"/>
                </a:ext>
              </a:extLst>
            </p:cNvPr>
            <p:cNvGrpSpPr/>
            <p:nvPr/>
          </p:nvGrpSpPr>
          <p:grpSpPr>
            <a:xfrm flipV="1">
              <a:off x="1946498" y="3590924"/>
              <a:ext cx="600486" cy="247401"/>
              <a:chOff x="1539089" y="2652665"/>
              <a:chExt cx="1007892" cy="346989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F616B047-0F32-4395-8A7B-F4DD80613E01}"/>
                  </a:ext>
                </a:extLst>
              </p:cNvPr>
              <p:cNvCxnSpPr/>
              <p:nvPr/>
            </p:nvCxnSpPr>
            <p:spPr>
              <a:xfrm flipH="1" flipV="1">
                <a:off x="2281473" y="2652665"/>
                <a:ext cx="265508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420AF03C-F08E-4D70-BEA1-6DD077DE3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9746E7-6283-4378-9ECE-D80C1093511C}"/>
                </a:ext>
              </a:extLst>
            </p:cNvPr>
            <p:cNvSpPr txBox="1"/>
            <p:nvPr/>
          </p:nvSpPr>
          <p:spPr>
            <a:xfrm>
              <a:off x="2578668" y="3040543"/>
              <a:ext cx="526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×</a:t>
              </a:r>
              <a:endParaRPr lang="ko-KR" altLang="en-US" sz="2800" b="1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37FC6CE-E6A3-4A2E-A236-33A065583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7113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/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/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/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EF9CC5E-9828-48D1-B98B-B795F63361BC}"/>
                </a:ext>
              </a:extLst>
            </p:cNvPr>
            <p:cNvGrpSpPr/>
            <p:nvPr/>
          </p:nvGrpSpPr>
          <p:grpSpPr>
            <a:xfrm>
              <a:off x="3864324" y="2859390"/>
              <a:ext cx="823865" cy="823865"/>
              <a:chOff x="3864324" y="2859390"/>
              <a:chExt cx="823865" cy="823865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F5398F5-0702-4429-B1EF-F34EE0730C35}"/>
                  </a:ext>
                </a:extLst>
              </p:cNvPr>
              <p:cNvSpPr/>
              <p:nvPr/>
            </p:nvSpPr>
            <p:spPr>
              <a:xfrm>
                <a:off x="3864324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F09E77-4AEA-42B2-AC12-A58E186247E7}"/>
                  </a:ext>
                </a:extLst>
              </p:cNvPr>
              <p:cNvSpPr txBox="1"/>
              <p:nvPr/>
            </p:nvSpPr>
            <p:spPr>
              <a:xfrm>
                <a:off x="4098140" y="3020931"/>
                <a:ext cx="413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-</a:t>
                </a:r>
                <a:endParaRPr lang="ko-KR" altLang="en-US" sz="2800" b="1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A2670A-18C7-44C6-81DB-9FFB26BA9648}"/>
                </a:ext>
              </a:extLst>
            </p:cNvPr>
            <p:cNvGrpSpPr/>
            <p:nvPr/>
          </p:nvGrpSpPr>
          <p:grpSpPr>
            <a:xfrm flipV="1">
              <a:off x="3543365" y="3667474"/>
              <a:ext cx="600487" cy="584571"/>
              <a:chOff x="1539089" y="2516138"/>
              <a:chExt cx="1007893" cy="483516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610C3F3C-4C40-4C47-9878-C92D0803D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90527" y="2516138"/>
                <a:ext cx="256455" cy="48351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45BC639-ACC0-46EA-A6E0-6C155EB45B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528093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FF1E47F-CCA2-4BC1-8DBC-CA78BE483F6F}"/>
                </a:ext>
              </a:extLst>
            </p:cNvPr>
            <p:cNvSpPr/>
            <p:nvPr/>
          </p:nvSpPr>
          <p:spPr>
            <a:xfrm>
              <a:off x="5259855" y="2859390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0885B42-4FC6-4FED-BA55-723BF02FD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697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F7B23C9-9255-4336-8045-A791FB475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0375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/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/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5FB6484-2A44-4587-9223-402C3F2F3F69}"/>
                    </a:ext>
                  </a:extLst>
                </p:cNvPr>
                <p:cNvSpPr txBox="1"/>
                <p:nvPr/>
              </p:nvSpPr>
              <p:spPr>
                <a:xfrm>
                  <a:off x="3142582" y="3931369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5FB6484-2A44-4587-9223-402C3F2F3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582" y="3931369"/>
                  <a:ext cx="473206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7F8616-D01D-4100-92EC-6DDDCFF66BA3}"/>
                  </a:ext>
                </a:extLst>
              </p:cNvPr>
              <p:cNvSpPr txBox="1"/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⬚</m:t>
                          </m:r>
                        </m:e>
                        <m:sup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7F8616-D01D-4100-92EC-6DDDCFF66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500AEA75-3631-4E67-BD9B-5C945695CD12}"/>
              </a:ext>
            </a:extLst>
          </p:cNvPr>
          <p:cNvGrpSpPr/>
          <p:nvPr/>
        </p:nvGrpSpPr>
        <p:grpSpPr>
          <a:xfrm>
            <a:off x="1308933" y="4042073"/>
            <a:ext cx="1171716" cy="793134"/>
            <a:chOff x="2483491" y="4260615"/>
            <a:chExt cx="1171716" cy="793134"/>
          </a:xfrm>
        </p:grpSpPr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549D66-BB4B-4635-9082-36D841E58A88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3069349" y="4260615"/>
              <a:ext cx="227197" cy="490618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7CD3E30-E76F-4A91-A220-9AE0760FBE97}"/>
                </a:ext>
              </a:extLst>
            </p:cNvPr>
            <p:cNvSpPr/>
            <p:nvPr/>
          </p:nvSpPr>
          <p:spPr>
            <a:xfrm>
              <a:off x="2483491" y="4751233"/>
              <a:ext cx="1171716" cy="302516"/>
            </a:xfrm>
            <a:prstGeom prst="rect">
              <a:avLst/>
            </a:prstGeom>
            <a:noFill/>
            <a:ln w="952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A neuron</a:t>
              </a:r>
              <a:endPara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34" name="제목 1">
            <a:extLst>
              <a:ext uri="{FF2B5EF4-FFF2-40B4-BE49-F238E27FC236}">
                <a16:creationId xmlns:a16="http://schemas.microsoft.com/office/drawing/2014/main" id="{D5275099-D741-4601-863F-68CFBA66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5785"/>
            <a:ext cx="7886700" cy="1325563"/>
          </a:xfrm>
        </p:spPr>
        <p:txBody>
          <a:bodyPr/>
          <a:lstStyle/>
          <a:p>
            <a:r>
              <a:rPr lang="en-US" altLang="ko-KR" dirty="0"/>
              <a:t>Computation Graph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146311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CBF4315-2DB1-45AD-BE76-54CE5100C00A}"/>
              </a:ext>
            </a:extLst>
          </p:cNvPr>
          <p:cNvGrpSpPr/>
          <p:nvPr/>
        </p:nvGrpSpPr>
        <p:grpSpPr>
          <a:xfrm>
            <a:off x="2025702" y="2446526"/>
            <a:ext cx="5161330" cy="1631611"/>
            <a:chOff x="1491548" y="2455372"/>
            <a:chExt cx="5161330" cy="163161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F9D0926-8C68-4E94-A2BB-CAD04F7213D5}"/>
                </a:ext>
              </a:extLst>
            </p:cNvPr>
            <p:cNvSpPr/>
            <p:nvPr/>
          </p:nvSpPr>
          <p:spPr>
            <a:xfrm>
              <a:off x="2426329" y="2879002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4BC1E26-8A14-4ACD-99FE-D846C0644615}"/>
                </a:ext>
              </a:extLst>
            </p:cNvPr>
            <p:cNvGrpSpPr/>
            <p:nvPr/>
          </p:nvGrpSpPr>
          <p:grpSpPr>
            <a:xfrm>
              <a:off x="1946495" y="2752253"/>
              <a:ext cx="600486" cy="247401"/>
              <a:chOff x="1539089" y="2652664"/>
              <a:chExt cx="1007892" cy="346989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2FC53FD-85D4-413B-9202-67DFBC262924}"/>
                  </a:ext>
                </a:extLst>
              </p:cNvPr>
              <p:cNvCxnSpPr>
                <a:stCxn id="4" idx="1"/>
              </p:cNvCxnSpPr>
              <p:nvPr/>
            </p:nvCxnSpPr>
            <p:spPr>
              <a:xfrm flipH="1" flipV="1">
                <a:off x="2281474" y="2652664"/>
                <a:ext cx="265507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729B233-102A-45AC-8CEF-65F2A1CFC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9CC2A71-8A8E-44D5-A820-9F6369AB33DC}"/>
                </a:ext>
              </a:extLst>
            </p:cNvPr>
            <p:cNvGrpSpPr/>
            <p:nvPr/>
          </p:nvGrpSpPr>
          <p:grpSpPr>
            <a:xfrm flipV="1">
              <a:off x="1946498" y="3590924"/>
              <a:ext cx="600486" cy="247401"/>
              <a:chOff x="1539089" y="2652665"/>
              <a:chExt cx="1007892" cy="346989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F616B047-0F32-4395-8A7B-F4DD80613E01}"/>
                  </a:ext>
                </a:extLst>
              </p:cNvPr>
              <p:cNvCxnSpPr/>
              <p:nvPr/>
            </p:nvCxnSpPr>
            <p:spPr>
              <a:xfrm flipH="1" flipV="1">
                <a:off x="2281473" y="2652665"/>
                <a:ext cx="265508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420AF03C-F08E-4D70-BEA1-6DD077DE3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9746E7-6283-4378-9ECE-D80C1093511C}"/>
                </a:ext>
              </a:extLst>
            </p:cNvPr>
            <p:cNvSpPr txBox="1"/>
            <p:nvPr/>
          </p:nvSpPr>
          <p:spPr>
            <a:xfrm>
              <a:off x="2578668" y="3040543"/>
              <a:ext cx="526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×</a:t>
              </a:r>
              <a:endParaRPr lang="ko-KR" altLang="en-US" sz="2800" b="1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37FC6CE-E6A3-4A2E-A236-33A065583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7113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/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/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/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EF9CC5E-9828-48D1-B98B-B795F63361BC}"/>
                </a:ext>
              </a:extLst>
            </p:cNvPr>
            <p:cNvGrpSpPr/>
            <p:nvPr/>
          </p:nvGrpSpPr>
          <p:grpSpPr>
            <a:xfrm>
              <a:off x="3864324" y="2859390"/>
              <a:ext cx="823865" cy="823865"/>
              <a:chOff x="3864324" y="2859390"/>
              <a:chExt cx="823865" cy="823865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F5398F5-0702-4429-B1EF-F34EE0730C35}"/>
                  </a:ext>
                </a:extLst>
              </p:cNvPr>
              <p:cNvSpPr/>
              <p:nvPr/>
            </p:nvSpPr>
            <p:spPr>
              <a:xfrm>
                <a:off x="3864324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F09E77-4AEA-42B2-AC12-A58E186247E7}"/>
                  </a:ext>
                </a:extLst>
              </p:cNvPr>
              <p:cNvSpPr txBox="1"/>
              <p:nvPr/>
            </p:nvSpPr>
            <p:spPr>
              <a:xfrm>
                <a:off x="4098140" y="3020931"/>
                <a:ext cx="413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-</a:t>
                </a:r>
                <a:endParaRPr lang="ko-KR" altLang="en-US" sz="2800" b="1" dirty="0"/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FF1E47F-CCA2-4BC1-8DBC-CA78BE483F6F}"/>
                </a:ext>
              </a:extLst>
            </p:cNvPr>
            <p:cNvSpPr/>
            <p:nvPr/>
          </p:nvSpPr>
          <p:spPr>
            <a:xfrm>
              <a:off x="5259855" y="2859390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0885B42-4FC6-4FED-BA55-723BF02FD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697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F7B23C9-9255-4336-8045-A791FB475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0375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/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/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F1213B-7AAA-431F-A44F-F8712266451D}"/>
                  </a:ext>
                </a:extLst>
              </p:cNvPr>
              <p:cNvSpPr txBox="1"/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⬚</m:t>
                          </m:r>
                        </m:e>
                        <m:sup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F1213B-7AAA-431F-A44F-F87122664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제목 1">
            <a:extLst>
              <a:ext uri="{FF2B5EF4-FFF2-40B4-BE49-F238E27FC236}">
                <a16:creationId xmlns:a16="http://schemas.microsoft.com/office/drawing/2014/main" id="{140697AF-164C-44B8-9A00-BC915F0BE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5785"/>
            <a:ext cx="7886700" cy="1325563"/>
          </a:xfrm>
        </p:spPr>
        <p:txBody>
          <a:bodyPr/>
          <a:lstStyle/>
          <a:p>
            <a:r>
              <a:rPr lang="en-US" altLang="ko-KR" dirty="0"/>
              <a:t>Computation Graph</a:t>
            </a:r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6A4E3CA-39A0-4BCC-A6F6-B9943A7F56BB}"/>
              </a:ext>
            </a:extLst>
          </p:cNvPr>
          <p:cNvCxnSpPr>
            <a:cxnSpLocks/>
          </p:cNvCxnSpPr>
          <p:nvPr/>
        </p:nvCxnSpPr>
        <p:spPr>
          <a:xfrm flipH="1">
            <a:off x="4525214" y="3658628"/>
            <a:ext cx="152792" cy="5845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7DC518A-94AC-4788-A0CD-314E4A15C6CE}"/>
              </a:ext>
            </a:extLst>
          </p:cNvPr>
          <p:cNvCxnSpPr>
            <a:cxnSpLocks/>
          </p:cNvCxnSpPr>
          <p:nvPr/>
        </p:nvCxnSpPr>
        <p:spPr>
          <a:xfrm flipH="1" flipV="1">
            <a:off x="4077519" y="4228744"/>
            <a:ext cx="44769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F77208-EDC4-4D44-B6AB-6A4E2D2686EF}"/>
                  </a:ext>
                </a:extLst>
              </p:cNvPr>
              <p:cNvSpPr txBox="1"/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F77208-EDC4-4D44-B6AB-6A4E2D268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5D3106-458F-4276-96B9-0BCF43C5E358}"/>
                  </a:ext>
                </a:extLst>
              </p:cNvPr>
              <p:cNvSpPr txBox="1"/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5D3106-458F-4276-96B9-0BCF43C5E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0EFD292-F314-4DC5-B4B6-A5B2C4887BF6}"/>
                  </a:ext>
                </a:extLst>
              </p:cNvPr>
              <p:cNvSpPr txBox="1"/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0EFD292-F314-4DC5-B4B6-A5B2C4887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BA0B83A-CF70-456C-AA48-419F6031CBF6}"/>
                  </a:ext>
                </a:extLst>
              </p:cNvPr>
              <p:cNvSpPr/>
              <p:nvPr/>
            </p:nvSpPr>
            <p:spPr>
              <a:xfrm>
                <a:off x="2922950" y="1631575"/>
                <a:ext cx="31182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Data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(</m:t>
                    </m:r>
                    <m:r>
                      <a:rPr lang="en-US" altLang="ko-KR" sz="2400" i="1" smtClean="0"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𝑥</m:t>
                    </m:r>
                    <m:r>
                      <a:rPr lang="en-US" altLang="ko-KR" sz="2400" i="1" smtClean="0"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, </m:t>
                    </m:r>
                    <m:r>
                      <a:rPr lang="en-US" altLang="ko-KR" sz="2400" i="1" smtClean="0"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𝑦</m:t>
                    </m:r>
                    <m:r>
                      <a:rPr lang="en-US" altLang="ko-KR" sz="2400" i="1" smtClean="0"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) −&gt; (1, 1)</m:t>
                    </m:r>
                  </m:oMath>
                </a14:m>
                <a:endParaRPr lang="ko-KR" altLang="en-US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BA0B83A-CF70-456C-AA48-419F6031C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950" y="1631575"/>
                <a:ext cx="3118291" cy="461665"/>
              </a:xfrm>
              <a:prstGeom prst="rect">
                <a:avLst/>
              </a:prstGeom>
              <a:blipFill>
                <a:blip r:embed="rId13"/>
                <a:stretch>
                  <a:fillRect l="-2539" t="-13333" r="-117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718124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CBF4315-2DB1-45AD-BE76-54CE5100C00A}"/>
              </a:ext>
            </a:extLst>
          </p:cNvPr>
          <p:cNvGrpSpPr/>
          <p:nvPr/>
        </p:nvGrpSpPr>
        <p:grpSpPr>
          <a:xfrm>
            <a:off x="2025702" y="2446526"/>
            <a:ext cx="5161330" cy="1631611"/>
            <a:chOff x="1491548" y="2455372"/>
            <a:chExt cx="5161330" cy="163161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F9D0926-8C68-4E94-A2BB-CAD04F7213D5}"/>
                </a:ext>
              </a:extLst>
            </p:cNvPr>
            <p:cNvSpPr/>
            <p:nvPr/>
          </p:nvSpPr>
          <p:spPr>
            <a:xfrm>
              <a:off x="2426329" y="2879002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4BC1E26-8A14-4ACD-99FE-D846C0644615}"/>
                </a:ext>
              </a:extLst>
            </p:cNvPr>
            <p:cNvGrpSpPr/>
            <p:nvPr/>
          </p:nvGrpSpPr>
          <p:grpSpPr>
            <a:xfrm>
              <a:off x="1946495" y="2752253"/>
              <a:ext cx="600486" cy="247401"/>
              <a:chOff x="1539089" y="2652664"/>
              <a:chExt cx="1007892" cy="346989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2FC53FD-85D4-413B-9202-67DFBC262924}"/>
                  </a:ext>
                </a:extLst>
              </p:cNvPr>
              <p:cNvCxnSpPr>
                <a:stCxn id="4" idx="1"/>
              </p:cNvCxnSpPr>
              <p:nvPr/>
            </p:nvCxnSpPr>
            <p:spPr>
              <a:xfrm flipH="1" flipV="1">
                <a:off x="2281474" y="2652664"/>
                <a:ext cx="265507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729B233-102A-45AC-8CEF-65F2A1CFC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9CC2A71-8A8E-44D5-A820-9F6369AB33DC}"/>
                </a:ext>
              </a:extLst>
            </p:cNvPr>
            <p:cNvGrpSpPr/>
            <p:nvPr/>
          </p:nvGrpSpPr>
          <p:grpSpPr>
            <a:xfrm flipV="1">
              <a:off x="1946498" y="3590924"/>
              <a:ext cx="600486" cy="247401"/>
              <a:chOff x="1539089" y="2652665"/>
              <a:chExt cx="1007892" cy="346989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F616B047-0F32-4395-8A7B-F4DD80613E01}"/>
                  </a:ext>
                </a:extLst>
              </p:cNvPr>
              <p:cNvCxnSpPr/>
              <p:nvPr/>
            </p:nvCxnSpPr>
            <p:spPr>
              <a:xfrm flipH="1" flipV="1">
                <a:off x="2281473" y="2652665"/>
                <a:ext cx="265508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420AF03C-F08E-4D70-BEA1-6DD077DE3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9746E7-6283-4378-9ECE-D80C1093511C}"/>
                </a:ext>
              </a:extLst>
            </p:cNvPr>
            <p:cNvSpPr txBox="1"/>
            <p:nvPr/>
          </p:nvSpPr>
          <p:spPr>
            <a:xfrm>
              <a:off x="2578668" y="3040543"/>
              <a:ext cx="526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×</a:t>
              </a:r>
              <a:endParaRPr lang="ko-KR" altLang="en-US" sz="2800" b="1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37FC6CE-E6A3-4A2E-A236-33A065583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7113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/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/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/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EF9CC5E-9828-48D1-B98B-B795F63361BC}"/>
                </a:ext>
              </a:extLst>
            </p:cNvPr>
            <p:cNvGrpSpPr/>
            <p:nvPr/>
          </p:nvGrpSpPr>
          <p:grpSpPr>
            <a:xfrm>
              <a:off x="3864324" y="2859390"/>
              <a:ext cx="823865" cy="823865"/>
              <a:chOff x="3864324" y="2859390"/>
              <a:chExt cx="823865" cy="823865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F5398F5-0702-4429-B1EF-F34EE0730C35}"/>
                  </a:ext>
                </a:extLst>
              </p:cNvPr>
              <p:cNvSpPr/>
              <p:nvPr/>
            </p:nvSpPr>
            <p:spPr>
              <a:xfrm>
                <a:off x="3864324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F09E77-4AEA-42B2-AC12-A58E186247E7}"/>
                  </a:ext>
                </a:extLst>
              </p:cNvPr>
              <p:cNvSpPr txBox="1"/>
              <p:nvPr/>
            </p:nvSpPr>
            <p:spPr>
              <a:xfrm>
                <a:off x="4098140" y="3020931"/>
                <a:ext cx="413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-</a:t>
                </a:r>
                <a:endParaRPr lang="ko-KR" altLang="en-US" sz="2800" b="1" dirty="0"/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FF1E47F-CCA2-4BC1-8DBC-CA78BE483F6F}"/>
                </a:ext>
              </a:extLst>
            </p:cNvPr>
            <p:cNvSpPr/>
            <p:nvPr/>
          </p:nvSpPr>
          <p:spPr>
            <a:xfrm>
              <a:off x="5259855" y="2859390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0885B42-4FC6-4FED-BA55-723BF02FD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697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F7B23C9-9255-4336-8045-A791FB475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0375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/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/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3CFE1FD-DCE4-4ADA-9434-BB3317E7EBFD}"/>
              </a:ext>
            </a:extLst>
          </p:cNvPr>
          <p:cNvGrpSpPr/>
          <p:nvPr/>
        </p:nvGrpSpPr>
        <p:grpSpPr>
          <a:xfrm>
            <a:off x="3239292" y="2082792"/>
            <a:ext cx="2554718" cy="896572"/>
            <a:chOff x="2414345" y="4751233"/>
            <a:chExt cx="2121980" cy="896572"/>
          </a:xfrm>
        </p:grpSpPr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45F4BF5-B7DB-4493-96BE-F82962F21090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2414345" y="4902491"/>
              <a:ext cx="69146" cy="745314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2DDE308-D108-4512-9D0C-D10ED107297A}"/>
                </a:ext>
              </a:extLst>
            </p:cNvPr>
            <p:cNvSpPr/>
            <p:nvPr/>
          </p:nvSpPr>
          <p:spPr>
            <a:xfrm>
              <a:off x="2483491" y="4751233"/>
              <a:ext cx="2052834" cy="302516"/>
            </a:xfrm>
            <a:prstGeom prst="rect">
              <a:avLst/>
            </a:prstGeom>
            <a:noFill/>
            <a:ln w="952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ea typeface="배달의민족 한나는 열한살" panose="020B0600000101010101" pitchFamily="50" charset="-127"/>
                </a:rPr>
                <a:t>influence of x change on</a:t>
              </a:r>
              <a:r>
                <a:rPr lang="ko-KR" altLang="en-US" sz="1600" dirty="0">
                  <a:ea typeface="배달의민족 한나는 열한살" panose="020B0600000101010101" pitchFamily="50" charset="-127"/>
                </a:rPr>
                <a:t> </a:t>
              </a:r>
              <a:r>
                <a:rPr lang="en-US" altLang="ko-KR" sz="1600" dirty="0">
                  <a:ea typeface="배달의민족 한나는 열한살" panose="020B0600000101010101" pitchFamily="50" charset="-127"/>
                </a:rPr>
                <a:t>h</a:t>
              </a:r>
              <a:endParaRPr lang="ko-KR" altLang="en-US" sz="1600" dirty="0">
                <a:ea typeface="배달의민족 한나는 열한살" panose="020B060000010101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F1213B-7AAA-431F-A44F-F8712266451D}"/>
                  </a:ext>
                </a:extLst>
              </p:cNvPr>
              <p:cNvSpPr txBox="1"/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⬚</m:t>
                          </m:r>
                        </m:e>
                        <m:sup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F1213B-7AAA-431F-A44F-F87122664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제목 1">
            <a:extLst>
              <a:ext uri="{FF2B5EF4-FFF2-40B4-BE49-F238E27FC236}">
                <a16:creationId xmlns:a16="http://schemas.microsoft.com/office/drawing/2014/main" id="{140697AF-164C-44B8-9A00-BC915F0BE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5785"/>
            <a:ext cx="7886700" cy="1325563"/>
          </a:xfrm>
        </p:spPr>
        <p:txBody>
          <a:bodyPr/>
          <a:lstStyle/>
          <a:p>
            <a:r>
              <a:rPr lang="en-US" altLang="ko-KR" dirty="0"/>
              <a:t>Computation Graph</a:t>
            </a:r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6A4E3CA-39A0-4BCC-A6F6-B9943A7F56BB}"/>
              </a:ext>
            </a:extLst>
          </p:cNvPr>
          <p:cNvCxnSpPr>
            <a:cxnSpLocks/>
          </p:cNvCxnSpPr>
          <p:nvPr/>
        </p:nvCxnSpPr>
        <p:spPr>
          <a:xfrm flipH="1">
            <a:off x="4525214" y="3658628"/>
            <a:ext cx="152792" cy="5845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7DC518A-94AC-4788-A0CD-314E4A15C6CE}"/>
              </a:ext>
            </a:extLst>
          </p:cNvPr>
          <p:cNvCxnSpPr>
            <a:cxnSpLocks/>
          </p:cNvCxnSpPr>
          <p:nvPr/>
        </p:nvCxnSpPr>
        <p:spPr>
          <a:xfrm flipH="1" flipV="1">
            <a:off x="4077519" y="4228744"/>
            <a:ext cx="44769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F77208-EDC4-4D44-B6AB-6A4E2D2686EF}"/>
                  </a:ext>
                </a:extLst>
              </p:cNvPr>
              <p:cNvSpPr txBox="1"/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F77208-EDC4-4D44-B6AB-6A4E2D268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5D3106-458F-4276-96B9-0BCF43C5E358}"/>
                  </a:ext>
                </a:extLst>
              </p:cNvPr>
              <p:cNvSpPr txBox="1"/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5D3106-458F-4276-96B9-0BCF43C5E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0EFD292-F314-4DC5-B4B6-A5B2C4887BF6}"/>
                  </a:ext>
                </a:extLst>
              </p:cNvPr>
              <p:cNvSpPr txBox="1"/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0EFD292-F314-4DC5-B4B6-A5B2C4887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0B42039-1BA1-4938-AD74-496152C984A8}"/>
                  </a:ext>
                </a:extLst>
              </p:cNvPr>
              <p:cNvSpPr txBox="1"/>
              <p:nvPr/>
            </p:nvSpPr>
            <p:spPr>
              <a:xfrm>
                <a:off x="5959641" y="1758012"/>
                <a:ext cx="313355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0B42039-1BA1-4938-AD74-496152C98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41" y="1758012"/>
                <a:ext cx="313355" cy="5266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5D1DAB8-4971-416E-BE10-83FCB8B06CB1}"/>
                  </a:ext>
                </a:extLst>
              </p14:cNvPr>
              <p14:cNvContentPartPr/>
              <p14:nvPr/>
            </p14:nvContentPartPr>
            <p14:xfrm>
              <a:off x="2114960" y="2517034"/>
              <a:ext cx="471960" cy="4784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5D1DAB8-4971-416E-BE10-83FCB8B06CB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79320" y="2481034"/>
                <a:ext cx="54360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A8F5B00B-A4F6-4176-95BC-8E713816FC1B}"/>
                  </a:ext>
                </a:extLst>
              </p14:cNvPr>
              <p14:cNvContentPartPr/>
              <p14:nvPr/>
            </p14:nvContentPartPr>
            <p14:xfrm>
              <a:off x="3710120" y="2839954"/>
              <a:ext cx="418320" cy="4842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A8F5B00B-A4F6-4176-95BC-8E713816FC1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74480" y="2803954"/>
                <a:ext cx="489960" cy="55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876332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CBF4315-2DB1-45AD-BE76-54CE5100C00A}"/>
              </a:ext>
            </a:extLst>
          </p:cNvPr>
          <p:cNvGrpSpPr/>
          <p:nvPr/>
        </p:nvGrpSpPr>
        <p:grpSpPr>
          <a:xfrm>
            <a:off x="2025702" y="2446526"/>
            <a:ext cx="5161330" cy="1631611"/>
            <a:chOff x="1491548" y="2455372"/>
            <a:chExt cx="5161330" cy="163161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F9D0926-8C68-4E94-A2BB-CAD04F7213D5}"/>
                </a:ext>
              </a:extLst>
            </p:cNvPr>
            <p:cNvSpPr/>
            <p:nvPr/>
          </p:nvSpPr>
          <p:spPr>
            <a:xfrm>
              <a:off x="2426329" y="2879002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4BC1E26-8A14-4ACD-99FE-D846C0644615}"/>
                </a:ext>
              </a:extLst>
            </p:cNvPr>
            <p:cNvGrpSpPr/>
            <p:nvPr/>
          </p:nvGrpSpPr>
          <p:grpSpPr>
            <a:xfrm>
              <a:off x="1946495" y="2752253"/>
              <a:ext cx="600486" cy="247401"/>
              <a:chOff x="1539089" y="2652664"/>
              <a:chExt cx="1007892" cy="346989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2FC53FD-85D4-413B-9202-67DFBC262924}"/>
                  </a:ext>
                </a:extLst>
              </p:cNvPr>
              <p:cNvCxnSpPr>
                <a:stCxn id="4" idx="1"/>
              </p:cNvCxnSpPr>
              <p:nvPr/>
            </p:nvCxnSpPr>
            <p:spPr>
              <a:xfrm flipH="1" flipV="1">
                <a:off x="2281474" y="2652664"/>
                <a:ext cx="265507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729B233-102A-45AC-8CEF-65F2A1CFC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9CC2A71-8A8E-44D5-A820-9F6369AB33DC}"/>
                </a:ext>
              </a:extLst>
            </p:cNvPr>
            <p:cNvGrpSpPr/>
            <p:nvPr/>
          </p:nvGrpSpPr>
          <p:grpSpPr>
            <a:xfrm flipV="1">
              <a:off x="1946498" y="3590924"/>
              <a:ext cx="600486" cy="247401"/>
              <a:chOff x="1539089" y="2652665"/>
              <a:chExt cx="1007892" cy="346989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F616B047-0F32-4395-8A7B-F4DD80613E01}"/>
                  </a:ext>
                </a:extLst>
              </p:cNvPr>
              <p:cNvCxnSpPr/>
              <p:nvPr/>
            </p:nvCxnSpPr>
            <p:spPr>
              <a:xfrm flipH="1" flipV="1">
                <a:off x="2281473" y="2652665"/>
                <a:ext cx="265508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420AF03C-F08E-4D70-BEA1-6DD077DE3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9746E7-6283-4378-9ECE-D80C1093511C}"/>
                </a:ext>
              </a:extLst>
            </p:cNvPr>
            <p:cNvSpPr txBox="1"/>
            <p:nvPr/>
          </p:nvSpPr>
          <p:spPr>
            <a:xfrm>
              <a:off x="2578668" y="3040543"/>
              <a:ext cx="526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×</a:t>
              </a:r>
              <a:endParaRPr lang="ko-KR" altLang="en-US" sz="2800" b="1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37FC6CE-E6A3-4A2E-A236-33A065583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7113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/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/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/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EF9CC5E-9828-48D1-B98B-B795F63361BC}"/>
                </a:ext>
              </a:extLst>
            </p:cNvPr>
            <p:cNvGrpSpPr/>
            <p:nvPr/>
          </p:nvGrpSpPr>
          <p:grpSpPr>
            <a:xfrm>
              <a:off x="3864324" y="2859390"/>
              <a:ext cx="823865" cy="823865"/>
              <a:chOff x="3864324" y="2859390"/>
              <a:chExt cx="823865" cy="823865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F5398F5-0702-4429-B1EF-F34EE0730C35}"/>
                  </a:ext>
                </a:extLst>
              </p:cNvPr>
              <p:cNvSpPr/>
              <p:nvPr/>
            </p:nvSpPr>
            <p:spPr>
              <a:xfrm>
                <a:off x="3864324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F09E77-4AEA-42B2-AC12-A58E186247E7}"/>
                  </a:ext>
                </a:extLst>
              </p:cNvPr>
              <p:cNvSpPr txBox="1"/>
              <p:nvPr/>
            </p:nvSpPr>
            <p:spPr>
              <a:xfrm>
                <a:off x="4098140" y="3020931"/>
                <a:ext cx="413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-</a:t>
                </a:r>
                <a:endParaRPr lang="ko-KR" altLang="en-US" sz="2800" b="1" dirty="0"/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FF1E47F-CCA2-4BC1-8DBC-CA78BE483F6F}"/>
                </a:ext>
              </a:extLst>
            </p:cNvPr>
            <p:cNvSpPr/>
            <p:nvPr/>
          </p:nvSpPr>
          <p:spPr>
            <a:xfrm>
              <a:off x="5259855" y="2859390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0885B42-4FC6-4FED-BA55-723BF02FD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697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F7B23C9-9255-4336-8045-A791FB475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0375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/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/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AFCC413-8AEB-4F09-87BD-448C66DACC89}"/>
                  </a:ext>
                </a:extLst>
              </p:cNvPr>
              <p:cNvSpPr/>
              <p:nvPr/>
            </p:nvSpPr>
            <p:spPr>
              <a:xfrm>
                <a:off x="2947739" y="2907586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AFCC413-8AEB-4F09-87BD-448C66DAC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739" y="2907586"/>
                <a:ext cx="4142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2793039-4F38-4C01-98F6-5600594CF531}"/>
                  </a:ext>
                </a:extLst>
              </p:cNvPr>
              <p:cNvSpPr txBox="1"/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⬚</m:t>
                          </m:r>
                        </m:e>
                        <m:sup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2793039-4F38-4C01-98F6-5600594CF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제목 1">
            <a:extLst>
              <a:ext uri="{FF2B5EF4-FFF2-40B4-BE49-F238E27FC236}">
                <a16:creationId xmlns:a16="http://schemas.microsoft.com/office/drawing/2014/main" id="{59754B80-D046-48AD-89C6-F53902FA2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5785"/>
            <a:ext cx="7886700" cy="1325563"/>
          </a:xfrm>
        </p:spPr>
        <p:txBody>
          <a:bodyPr/>
          <a:lstStyle/>
          <a:p>
            <a:r>
              <a:rPr lang="en-US" altLang="ko-KR" dirty="0"/>
              <a:t>Computation Graph</a:t>
            </a:r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D877FD4-1F06-40D7-8432-8F4E4C95F180}"/>
              </a:ext>
            </a:extLst>
          </p:cNvPr>
          <p:cNvCxnSpPr>
            <a:cxnSpLocks/>
          </p:cNvCxnSpPr>
          <p:nvPr/>
        </p:nvCxnSpPr>
        <p:spPr>
          <a:xfrm flipH="1">
            <a:off x="4525214" y="3658628"/>
            <a:ext cx="152792" cy="5845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2E54C36-994C-4E0A-80BC-3E12CDE76776}"/>
              </a:ext>
            </a:extLst>
          </p:cNvPr>
          <p:cNvCxnSpPr>
            <a:cxnSpLocks/>
          </p:cNvCxnSpPr>
          <p:nvPr/>
        </p:nvCxnSpPr>
        <p:spPr>
          <a:xfrm flipH="1" flipV="1">
            <a:off x="4077519" y="4228744"/>
            <a:ext cx="44769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09AEDB7-A8B5-4C76-8C2A-D1186AEE51D5}"/>
                  </a:ext>
                </a:extLst>
              </p:cNvPr>
              <p:cNvSpPr txBox="1"/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09AEDB7-A8B5-4C76-8C2A-D1186AEE5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24802A-6F47-45E0-A0BF-08DBE0D52D1C}"/>
                  </a:ext>
                </a:extLst>
              </p:cNvPr>
              <p:cNvSpPr txBox="1"/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24802A-6F47-45E0-A0BF-08DBE0D52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9248956-7335-40AF-A0EC-D1C8B9C0423F}"/>
                  </a:ext>
                </a:extLst>
              </p:cNvPr>
              <p:cNvSpPr txBox="1"/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9248956-7335-40AF-A0EC-D1C8B9C04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6A82E634-1287-492D-B933-099EA5AEBD59}"/>
              </a:ext>
            </a:extLst>
          </p:cNvPr>
          <p:cNvGrpSpPr/>
          <p:nvPr/>
        </p:nvGrpSpPr>
        <p:grpSpPr>
          <a:xfrm>
            <a:off x="3239292" y="2082792"/>
            <a:ext cx="2554718" cy="896572"/>
            <a:chOff x="2414345" y="4751233"/>
            <a:chExt cx="2121980" cy="896572"/>
          </a:xfrm>
        </p:grpSpPr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47524F1D-428F-4CEA-A268-C2634B1A4848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 flipH="1">
              <a:off x="2414345" y="4902491"/>
              <a:ext cx="69146" cy="745314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D423145-5DF3-406D-8DC1-FDC4DED3662D}"/>
                </a:ext>
              </a:extLst>
            </p:cNvPr>
            <p:cNvSpPr/>
            <p:nvPr/>
          </p:nvSpPr>
          <p:spPr>
            <a:xfrm>
              <a:off x="2483491" y="4751233"/>
              <a:ext cx="2052834" cy="302516"/>
            </a:xfrm>
            <a:prstGeom prst="rect">
              <a:avLst/>
            </a:prstGeom>
            <a:noFill/>
            <a:ln w="952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ea typeface="배달의민족 한나는 열한살" panose="020B0600000101010101" pitchFamily="50" charset="-127"/>
                </a:rPr>
                <a:t>influence of x change on</a:t>
              </a:r>
              <a:r>
                <a:rPr lang="ko-KR" altLang="en-US" sz="1600" dirty="0">
                  <a:ea typeface="배달의민족 한나는 열한살" panose="020B0600000101010101" pitchFamily="50" charset="-127"/>
                </a:rPr>
                <a:t> </a:t>
              </a:r>
              <a:r>
                <a:rPr lang="en-US" altLang="ko-KR" sz="1600" dirty="0">
                  <a:ea typeface="배달의민족 한나는 열한살" panose="020B0600000101010101" pitchFamily="50" charset="-127"/>
                </a:rPr>
                <a:t>h</a:t>
              </a:r>
              <a:endParaRPr lang="ko-KR" altLang="en-US" sz="1600" dirty="0">
                <a:ea typeface="배달의민족 한나는 열한살" panose="020B060000010101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65BAEA7-43B6-4947-8F4A-655C795E781F}"/>
                  </a:ext>
                </a:extLst>
              </p:cNvPr>
              <p:cNvSpPr txBox="1"/>
              <p:nvPr/>
            </p:nvSpPr>
            <p:spPr>
              <a:xfrm>
                <a:off x="5959641" y="1758012"/>
                <a:ext cx="313355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65BAEA7-43B6-4947-8F4A-655C795E7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41" y="1758012"/>
                <a:ext cx="313355" cy="5266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96FC36E8-64C4-4635-9758-99C0C9D297FD}"/>
                  </a:ext>
                </a:extLst>
              </p14:cNvPr>
              <p14:cNvContentPartPr/>
              <p14:nvPr/>
            </p14:nvContentPartPr>
            <p14:xfrm>
              <a:off x="2114960" y="2517034"/>
              <a:ext cx="471960" cy="47844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96FC36E8-64C4-4635-9758-99C0C9D297F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79320" y="2481034"/>
                <a:ext cx="54360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6AB3A980-0282-4261-90C5-463AF19C733A}"/>
                  </a:ext>
                </a:extLst>
              </p14:cNvPr>
              <p14:cNvContentPartPr/>
              <p14:nvPr/>
            </p14:nvContentPartPr>
            <p14:xfrm>
              <a:off x="3710120" y="2839954"/>
              <a:ext cx="418320" cy="48420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6AB3A980-0282-4261-90C5-463AF19C733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74480" y="2803954"/>
                <a:ext cx="489960" cy="55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237227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899A36A-A83A-4C81-9E75-6CC2A730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03437"/>
            <a:ext cx="7886700" cy="1325563"/>
          </a:xfrm>
        </p:spPr>
        <p:txBody>
          <a:bodyPr/>
          <a:lstStyle/>
          <a:p>
            <a:pPr algn="ctr"/>
            <a:r>
              <a:rPr lang="en-US" altLang="ko-KR" dirty="0"/>
              <a:t>Local gradient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2868956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CBF4315-2DB1-45AD-BE76-54CE5100C00A}"/>
              </a:ext>
            </a:extLst>
          </p:cNvPr>
          <p:cNvGrpSpPr/>
          <p:nvPr/>
        </p:nvGrpSpPr>
        <p:grpSpPr>
          <a:xfrm>
            <a:off x="2025702" y="2446526"/>
            <a:ext cx="5161330" cy="1631611"/>
            <a:chOff x="1491548" y="2455372"/>
            <a:chExt cx="5161330" cy="163161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F9D0926-8C68-4E94-A2BB-CAD04F7213D5}"/>
                </a:ext>
              </a:extLst>
            </p:cNvPr>
            <p:cNvSpPr/>
            <p:nvPr/>
          </p:nvSpPr>
          <p:spPr>
            <a:xfrm>
              <a:off x="2426329" y="2879002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4BC1E26-8A14-4ACD-99FE-D846C0644615}"/>
                </a:ext>
              </a:extLst>
            </p:cNvPr>
            <p:cNvGrpSpPr/>
            <p:nvPr/>
          </p:nvGrpSpPr>
          <p:grpSpPr>
            <a:xfrm>
              <a:off x="1946495" y="2752253"/>
              <a:ext cx="600486" cy="247401"/>
              <a:chOff x="1539089" y="2652664"/>
              <a:chExt cx="1007892" cy="346989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2FC53FD-85D4-413B-9202-67DFBC262924}"/>
                  </a:ext>
                </a:extLst>
              </p:cNvPr>
              <p:cNvCxnSpPr>
                <a:stCxn id="4" idx="1"/>
              </p:cNvCxnSpPr>
              <p:nvPr/>
            </p:nvCxnSpPr>
            <p:spPr>
              <a:xfrm flipH="1" flipV="1">
                <a:off x="2281474" y="2652664"/>
                <a:ext cx="265507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729B233-102A-45AC-8CEF-65F2A1CFC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9CC2A71-8A8E-44D5-A820-9F6369AB33DC}"/>
                </a:ext>
              </a:extLst>
            </p:cNvPr>
            <p:cNvGrpSpPr/>
            <p:nvPr/>
          </p:nvGrpSpPr>
          <p:grpSpPr>
            <a:xfrm flipV="1">
              <a:off x="1946498" y="3590924"/>
              <a:ext cx="600486" cy="247401"/>
              <a:chOff x="1539089" y="2652665"/>
              <a:chExt cx="1007892" cy="346989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F616B047-0F32-4395-8A7B-F4DD80613E01}"/>
                  </a:ext>
                </a:extLst>
              </p:cNvPr>
              <p:cNvCxnSpPr/>
              <p:nvPr/>
            </p:nvCxnSpPr>
            <p:spPr>
              <a:xfrm flipH="1" flipV="1">
                <a:off x="2281473" y="2652665"/>
                <a:ext cx="265508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420AF03C-F08E-4D70-BEA1-6DD077DE3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9746E7-6283-4378-9ECE-D80C1093511C}"/>
                </a:ext>
              </a:extLst>
            </p:cNvPr>
            <p:cNvSpPr txBox="1"/>
            <p:nvPr/>
          </p:nvSpPr>
          <p:spPr>
            <a:xfrm>
              <a:off x="2578668" y="3040543"/>
              <a:ext cx="526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×</a:t>
              </a:r>
              <a:endParaRPr lang="ko-KR" altLang="en-US" sz="2800" b="1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37FC6CE-E6A3-4A2E-A236-33A065583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7113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/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/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/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EF9CC5E-9828-48D1-B98B-B795F63361BC}"/>
                </a:ext>
              </a:extLst>
            </p:cNvPr>
            <p:cNvGrpSpPr/>
            <p:nvPr/>
          </p:nvGrpSpPr>
          <p:grpSpPr>
            <a:xfrm>
              <a:off x="3864324" y="2859390"/>
              <a:ext cx="823865" cy="823865"/>
              <a:chOff x="3864324" y="2859390"/>
              <a:chExt cx="823865" cy="823865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F5398F5-0702-4429-B1EF-F34EE0730C35}"/>
                  </a:ext>
                </a:extLst>
              </p:cNvPr>
              <p:cNvSpPr/>
              <p:nvPr/>
            </p:nvSpPr>
            <p:spPr>
              <a:xfrm>
                <a:off x="3864324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F09E77-4AEA-42B2-AC12-A58E186247E7}"/>
                  </a:ext>
                </a:extLst>
              </p:cNvPr>
              <p:cNvSpPr txBox="1"/>
              <p:nvPr/>
            </p:nvSpPr>
            <p:spPr>
              <a:xfrm>
                <a:off x="4098140" y="3020931"/>
                <a:ext cx="413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-</a:t>
                </a:r>
                <a:endParaRPr lang="ko-KR" altLang="en-US" sz="2800" b="1" dirty="0"/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FF1E47F-CCA2-4BC1-8DBC-CA78BE483F6F}"/>
                </a:ext>
              </a:extLst>
            </p:cNvPr>
            <p:cNvSpPr/>
            <p:nvPr/>
          </p:nvSpPr>
          <p:spPr>
            <a:xfrm>
              <a:off x="5259855" y="2859390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0885B42-4FC6-4FED-BA55-723BF02FD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697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F7B23C9-9255-4336-8045-A791FB475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0375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/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/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AFCC413-8AEB-4F09-87BD-448C66DACC89}"/>
                  </a:ext>
                </a:extLst>
              </p:cNvPr>
              <p:cNvSpPr/>
              <p:nvPr/>
            </p:nvSpPr>
            <p:spPr>
              <a:xfrm>
                <a:off x="2947739" y="2907586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AFCC413-8AEB-4F09-87BD-448C66DAC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739" y="2907586"/>
                <a:ext cx="4142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A146475D-EFBC-4FD4-B05D-50355242E06D}"/>
              </a:ext>
            </a:extLst>
          </p:cNvPr>
          <p:cNvGrpSpPr/>
          <p:nvPr/>
        </p:nvGrpSpPr>
        <p:grpSpPr>
          <a:xfrm>
            <a:off x="1860082" y="3563597"/>
            <a:ext cx="1778846" cy="1080783"/>
            <a:chOff x="2728916" y="4200379"/>
            <a:chExt cx="1778846" cy="1080783"/>
          </a:xfrm>
        </p:grpSpPr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A55DB113-AC12-4696-BB77-C9DDF6A1CB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7334" y="4200379"/>
              <a:ext cx="239461" cy="779032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BD7B331D-0763-4588-9E4F-9C9C914C8C7F}"/>
                    </a:ext>
                  </a:extLst>
                </p:cNvPr>
                <p:cNvSpPr/>
                <p:nvPr/>
              </p:nvSpPr>
              <p:spPr>
                <a:xfrm>
                  <a:off x="2728916" y="4978646"/>
                  <a:ext cx="1778846" cy="302516"/>
                </a:xfrm>
                <a:prstGeom prst="rect">
                  <a:avLst/>
                </a:prstGeom>
                <a:noFill/>
                <a:ln w="9525">
                  <a:solidFill>
                    <a:srgbClr val="006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ea typeface="배달의민족 한나는 열한살" panose="020B0600000101010101" pitchFamily="50" charset="-127"/>
                    </a:rPr>
                    <a:t>influence of </a:t>
                  </a:r>
                  <a14:m>
                    <m:oMath xmlns:m="http://schemas.openxmlformats.org/officeDocument/2006/math">
                      <m:r>
                        <a:rPr lang="en-US" altLang="ko-KR" sz="16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배달의민족 한나는 열한살" panose="020B0600000101010101" pitchFamily="50" charset="-127"/>
                        </a:rPr>
                        <m:t>𝑤</m:t>
                      </m:r>
                    </m:oMath>
                  </a14:m>
                  <a:r>
                    <a:rPr lang="en-US" altLang="ko-KR" sz="1600" dirty="0">
                      <a:ea typeface="배달의민족 한나는 열한살" panose="020B0600000101010101" pitchFamily="50" charset="-127"/>
                    </a:rPr>
                    <a:t> on</a:t>
                  </a:r>
                  <a:r>
                    <a:rPr lang="ko-KR" altLang="en-US" sz="1600" dirty="0">
                      <a:ea typeface="배달의민족 한나는 열한살" panose="020B0600000101010101" pitchFamily="50" charset="-127"/>
                    </a:rPr>
                    <a:t> </a:t>
                  </a:r>
                  <a:r>
                    <a:rPr lang="en-US" altLang="ko-KR" sz="1600" dirty="0">
                      <a:ea typeface="배달의민족 한나는 열한살" panose="020B0600000101010101" pitchFamily="50" charset="-127"/>
                    </a:rPr>
                    <a:t>h</a:t>
                  </a:r>
                  <a:endParaRPr lang="ko-KR" altLang="en-US" sz="1600" dirty="0">
                    <a:ea typeface="배달의민족 한나는 열한살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BD7B331D-0763-4588-9E4F-9C9C914C8C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8916" y="4978646"/>
                  <a:ext cx="1778846" cy="302516"/>
                </a:xfrm>
                <a:prstGeom prst="rect">
                  <a:avLst/>
                </a:prstGeom>
                <a:blipFill>
                  <a:blip r:embed="rId10"/>
                  <a:stretch>
                    <a:fillRect l="-1361" t="-7692" r="-1361" b="-28846"/>
                  </a:stretch>
                </a:blipFill>
                <a:ln w="9525">
                  <a:solidFill>
                    <a:srgbClr val="0066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494E1C-C57E-4BB7-BE96-D2D41202198C}"/>
                  </a:ext>
                </a:extLst>
              </p:cNvPr>
              <p:cNvSpPr txBox="1"/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⬚</m:t>
                          </m:r>
                        </m:e>
                        <m:sup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494E1C-C57E-4BB7-BE96-D2D412021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제목 1">
            <a:extLst>
              <a:ext uri="{FF2B5EF4-FFF2-40B4-BE49-F238E27FC236}">
                <a16:creationId xmlns:a16="http://schemas.microsoft.com/office/drawing/2014/main" id="{F5A0A5C1-C1A7-4DD0-8494-963A72465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5785"/>
            <a:ext cx="7886700" cy="1325563"/>
          </a:xfrm>
        </p:spPr>
        <p:txBody>
          <a:bodyPr/>
          <a:lstStyle/>
          <a:p>
            <a:r>
              <a:rPr lang="en-US" altLang="ko-KR" dirty="0"/>
              <a:t>Computation Graph</a:t>
            </a:r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F3D1095-886A-4217-AC9B-883FD1FB105C}"/>
              </a:ext>
            </a:extLst>
          </p:cNvPr>
          <p:cNvCxnSpPr>
            <a:cxnSpLocks/>
          </p:cNvCxnSpPr>
          <p:nvPr/>
        </p:nvCxnSpPr>
        <p:spPr>
          <a:xfrm flipH="1">
            <a:off x="4525214" y="3658628"/>
            <a:ext cx="152792" cy="5845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C7C6AAB-A63C-46EC-9486-C7CE489AF8D6}"/>
              </a:ext>
            </a:extLst>
          </p:cNvPr>
          <p:cNvCxnSpPr>
            <a:cxnSpLocks/>
          </p:cNvCxnSpPr>
          <p:nvPr/>
        </p:nvCxnSpPr>
        <p:spPr>
          <a:xfrm flipH="1" flipV="1">
            <a:off x="4077519" y="4228744"/>
            <a:ext cx="44769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BA8C28A-C6CD-4FA6-826D-88339C2E7639}"/>
                  </a:ext>
                </a:extLst>
              </p:cNvPr>
              <p:cNvSpPr txBox="1"/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BA8C28A-C6CD-4FA6-826D-88339C2E7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39207B-FB9D-4795-AD9F-E0F80960259F}"/>
                  </a:ext>
                </a:extLst>
              </p:cNvPr>
              <p:cNvSpPr txBox="1"/>
              <p:nvPr/>
            </p:nvSpPr>
            <p:spPr>
              <a:xfrm>
                <a:off x="2589949" y="4765476"/>
                <a:ext cx="357790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39207B-FB9D-4795-AD9F-E0F809602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949" y="4765476"/>
                <a:ext cx="357790" cy="5267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314B3C4-7D28-4987-BC90-4E9E4640709A}"/>
                  </a:ext>
                </a:extLst>
              </p:cNvPr>
              <p:cNvSpPr txBox="1"/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314B3C4-7D28-4987-BC90-4E9E46407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CF03D82-AF58-45B0-B237-0A5413C32411}"/>
                  </a:ext>
                </a:extLst>
              </p:cNvPr>
              <p:cNvSpPr txBox="1"/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CF03D82-AF58-45B0-B237-0A5413C32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DF0014C9-F071-4738-8663-B6D2ED244B4F}"/>
                  </a:ext>
                </a:extLst>
              </p14:cNvPr>
              <p14:cNvContentPartPr/>
              <p14:nvPr/>
            </p14:nvContentPartPr>
            <p14:xfrm>
              <a:off x="2063120" y="3638434"/>
              <a:ext cx="517680" cy="4604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DF0014C9-F071-4738-8663-B6D2ED244B4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27480" y="3602434"/>
                <a:ext cx="58932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CB028394-17DC-4C3A-A796-DB0F5B01D7B8}"/>
                  </a:ext>
                </a:extLst>
              </p14:cNvPr>
              <p14:cNvContentPartPr/>
              <p14:nvPr/>
            </p14:nvContentPartPr>
            <p14:xfrm>
              <a:off x="3620480" y="2725114"/>
              <a:ext cx="531720" cy="5320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CB028394-17DC-4C3A-A796-DB0F5B01D7B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84840" y="2689474"/>
                <a:ext cx="603360" cy="60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5497590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CBF4315-2DB1-45AD-BE76-54CE5100C00A}"/>
              </a:ext>
            </a:extLst>
          </p:cNvPr>
          <p:cNvGrpSpPr/>
          <p:nvPr/>
        </p:nvGrpSpPr>
        <p:grpSpPr>
          <a:xfrm>
            <a:off x="2025702" y="2446526"/>
            <a:ext cx="5161330" cy="1631611"/>
            <a:chOff x="1491548" y="2455372"/>
            <a:chExt cx="5161330" cy="163161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F9D0926-8C68-4E94-A2BB-CAD04F7213D5}"/>
                </a:ext>
              </a:extLst>
            </p:cNvPr>
            <p:cNvSpPr/>
            <p:nvPr/>
          </p:nvSpPr>
          <p:spPr>
            <a:xfrm>
              <a:off x="2426329" y="2879002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4BC1E26-8A14-4ACD-99FE-D846C0644615}"/>
                </a:ext>
              </a:extLst>
            </p:cNvPr>
            <p:cNvGrpSpPr/>
            <p:nvPr/>
          </p:nvGrpSpPr>
          <p:grpSpPr>
            <a:xfrm>
              <a:off x="1946495" y="2752253"/>
              <a:ext cx="600486" cy="247401"/>
              <a:chOff x="1539089" y="2652664"/>
              <a:chExt cx="1007892" cy="346989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2FC53FD-85D4-413B-9202-67DFBC262924}"/>
                  </a:ext>
                </a:extLst>
              </p:cNvPr>
              <p:cNvCxnSpPr>
                <a:stCxn id="4" idx="1"/>
              </p:cNvCxnSpPr>
              <p:nvPr/>
            </p:nvCxnSpPr>
            <p:spPr>
              <a:xfrm flipH="1" flipV="1">
                <a:off x="2281474" y="2652664"/>
                <a:ext cx="265507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729B233-102A-45AC-8CEF-65F2A1CFC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9CC2A71-8A8E-44D5-A820-9F6369AB33DC}"/>
                </a:ext>
              </a:extLst>
            </p:cNvPr>
            <p:cNvGrpSpPr/>
            <p:nvPr/>
          </p:nvGrpSpPr>
          <p:grpSpPr>
            <a:xfrm flipV="1">
              <a:off x="1946498" y="3590924"/>
              <a:ext cx="600486" cy="247401"/>
              <a:chOff x="1539089" y="2652665"/>
              <a:chExt cx="1007892" cy="346989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F616B047-0F32-4395-8A7B-F4DD80613E01}"/>
                  </a:ext>
                </a:extLst>
              </p:cNvPr>
              <p:cNvCxnSpPr/>
              <p:nvPr/>
            </p:nvCxnSpPr>
            <p:spPr>
              <a:xfrm flipH="1" flipV="1">
                <a:off x="2281473" y="2652665"/>
                <a:ext cx="265508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420AF03C-F08E-4D70-BEA1-6DD077DE3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9746E7-6283-4378-9ECE-D80C1093511C}"/>
                </a:ext>
              </a:extLst>
            </p:cNvPr>
            <p:cNvSpPr txBox="1"/>
            <p:nvPr/>
          </p:nvSpPr>
          <p:spPr>
            <a:xfrm>
              <a:off x="2578668" y="3040543"/>
              <a:ext cx="526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×</a:t>
              </a:r>
              <a:endParaRPr lang="ko-KR" altLang="en-US" sz="2800" b="1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37FC6CE-E6A3-4A2E-A236-33A065583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7113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/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/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/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EF9CC5E-9828-48D1-B98B-B795F63361BC}"/>
                </a:ext>
              </a:extLst>
            </p:cNvPr>
            <p:cNvGrpSpPr/>
            <p:nvPr/>
          </p:nvGrpSpPr>
          <p:grpSpPr>
            <a:xfrm>
              <a:off x="3864324" y="2859390"/>
              <a:ext cx="823865" cy="823865"/>
              <a:chOff x="3864324" y="2859390"/>
              <a:chExt cx="823865" cy="823865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F5398F5-0702-4429-B1EF-F34EE0730C35}"/>
                  </a:ext>
                </a:extLst>
              </p:cNvPr>
              <p:cNvSpPr/>
              <p:nvPr/>
            </p:nvSpPr>
            <p:spPr>
              <a:xfrm>
                <a:off x="3864324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F09E77-4AEA-42B2-AC12-A58E186247E7}"/>
                  </a:ext>
                </a:extLst>
              </p:cNvPr>
              <p:cNvSpPr txBox="1"/>
              <p:nvPr/>
            </p:nvSpPr>
            <p:spPr>
              <a:xfrm>
                <a:off x="4098140" y="3020931"/>
                <a:ext cx="413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-</a:t>
                </a:r>
                <a:endParaRPr lang="ko-KR" altLang="en-US" sz="2800" b="1" dirty="0"/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FF1E47F-CCA2-4BC1-8DBC-CA78BE483F6F}"/>
                </a:ext>
              </a:extLst>
            </p:cNvPr>
            <p:cNvSpPr/>
            <p:nvPr/>
          </p:nvSpPr>
          <p:spPr>
            <a:xfrm>
              <a:off x="5259855" y="2859390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0885B42-4FC6-4FED-BA55-723BF02FD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697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F7B23C9-9255-4336-8045-A791FB475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0375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/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/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AFCC413-8AEB-4F09-87BD-448C66DACC89}"/>
                  </a:ext>
                </a:extLst>
              </p:cNvPr>
              <p:cNvSpPr/>
              <p:nvPr/>
            </p:nvSpPr>
            <p:spPr>
              <a:xfrm>
                <a:off x="2947739" y="2907586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AFCC413-8AEB-4F09-87BD-448C66DAC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739" y="2907586"/>
                <a:ext cx="4142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5EC5CAC-ECD1-41BB-BD59-FF2A2A964B20}"/>
                  </a:ext>
                </a:extLst>
              </p:cNvPr>
              <p:cNvSpPr/>
              <p:nvPr/>
            </p:nvSpPr>
            <p:spPr>
              <a:xfrm>
                <a:off x="2984102" y="3270332"/>
                <a:ext cx="367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5EC5CAC-ECD1-41BB-BD59-FF2A2A964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102" y="3270332"/>
                <a:ext cx="36798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1ADC55-E907-4321-9E6A-1E54CC8265F1}"/>
                  </a:ext>
                </a:extLst>
              </p:cNvPr>
              <p:cNvSpPr txBox="1"/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⬚</m:t>
                          </m:r>
                        </m:e>
                        <m:sup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1ADC55-E907-4321-9E6A-1E54CC826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그룹 39">
            <a:extLst>
              <a:ext uri="{FF2B5EF4-FFF2-40B4-BE49-F238E27FC236}">
                <a16:creationId xmlns:a16="http://schemas.microsoft.com/office/drawing/2014/main" id="{65792A82-C5B9-4202-912C-DAFC8DC2501E}"/>
              </a:ext>
            </a:extLst>
          </p:cNvPr>
          <p:cNvGrpSpPr/>
          <p:nvPr/>
        </p:nvGrpSpPr>
        <p:grpSpPr>
          <a:xfrm>
            <a:off x="1860082" y="3563597"/>
            <a:ext cx="1778846" cy="1080783"/>
            <a:chOff x="2728916" y="4200379"/>
            <a:chExt cx="1778846" cy="1080783"/>
          </a:xfrm>
        </p:grpSpPr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03EC5280-EBA3-48EB-ACCE-2CE0B975BE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7334" y="4200379"/>
              <a:ext cx="239461" cy="779032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B0CCBC59-9826-4812-8279-1A068F9D09E2}"/>
                    </a:ext>
                  </a:extLst>
                </p:cNvPr>
                <p:cNvSpPr/>
                <p:nvPr/>
              </p:nvSpPr>
              <p:spPr>
                <a:xfrm>
                  <a:off x="2728916" y="4978646"/>
                  <a:ext cx="1778846" cy="302516"/>
                </a:xfrm>
                <a:prstGeom prst="rect">
                  <a:avLst/>
                </a:prstGeom>
                <a:noFill/>
                <a:ln w="9525">
                  <a:solidFill>
                    <a:srgbClr val="006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ea typeface="배달의민족 한나는 열한살" panose="020B0600000101010101" pitchFamily="50" charset="-127"/>
                    </a:rPr>
                    <a:t>influence of </a:t>
                  </a:r>
                  <a14:m>
                    <m:oMath xmlns:m="http://schemas.openxmlformats.org/officeDocument/2006/math">
                      <m:r>
                        <a:rPr lang="en-US" altLang="ko-KR" sz="16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배달의민족 한나는 열한살" panose="020B0600000101010101" pitchFamily="50" charset="-127"/>
                        </a:rPr>
                        <m:t>𝑤</m:t>
                      </m:r>
                    </m:oMath>
                  </a14:m>
                  <a:r>
                    <a:rPr lang="en-US" altLang="ko-KR" sz="1600" dirty="0">
                      <a:ea typeface="배달의민족 한나는 열한살" panose="020B0600000101010101" pitchFamily="50" charset="-127"/>
                    </a:rPr>
                    <a:t> on</a:t>
                  </a:r>
                  <a:r>
                    <a:rPr lang="ko-KR" altLang="en-US" sz="1600" dirty="0">
                      <a:ea typeface="배달의민족 한나는 열한살" panose="020B0600000101010101" pitchFamily="50" charset="-127"/>
                    </a:rPr>
                    <a:t> </a:t>
                  </a:r>
                  <a:r>
                    <a:rPr lang="en-US" altLang="ko-KR" sz="1600" dirty="0">
                      <a:ea typeface="배달의민족 한나는 열한살" panose="020B0600000101010101" pitchFamily="50" charset="-127"/>
                    </a:rPr>
                    <a:t>h</a:t>
                  </a:r>
                  <a:endParaRPr lang="ko-KR" altLang="en-US" sz="1600" dirty="0">
                    <a:ea typeface="배달의민족 한나는 열한살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B0CCBC59-9826-4812-8279-1A068F9D09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8916" y="4978646"/>
                  <a:ext cx="1778846" cy="302516"/>
                </a:xfrm>
                <a:prstGeom prst="rect">
                  <a:avLst/>
                </a:prstGeom>
                <a:blipFill>
                  <a:blip r:embed="rId12"/>
                  <a:stretch>
                    <a:fillRect l="-1361" t="-7692" r="-1361" b="-28846"/>
                  </a:stretch>
                </a:blipFill>
                <a:ln w="9525">
                  <a:solidFill>
                    <a:srgbClr val="0066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제목 1">
            <a:extLst>
              <a:ext uri="{FF2B5EF4-FFF2-40B4-BE49-F238E27FC236}">
                <a16:creationId xmlns:a16="http://schemas.microsoft.com/office/drawing/2014/main" id="{ECD8D50F-A85D-42A3-96CB-0AA09D3B9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5785"/>
            <a:ext cx="7886700" cy="1325563"/>
          </a:xfrm>
        </p:spPr>
        <p:txBody>
          <a:bodyPr/>
          <a:lstStyle/>
          <a:p>
            <a:r>
              <a:rPr lang="en-US" altLang="ko-KR" dirty="0"/>
              <a:t>Computation Graph</a:t>
            </a:r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672B67E-57CD-4B3C-A026-D550BDD0BBB4}"/>
              </a:ext>
            </a:extLst>
          </p:cNvPr>
          <p:cNvCxnSpPr>
            <a:cxnSpLocks/>
          </p:cNvCxnSpPr>
          <p:nvPr/>
        </p:nvCxnSpPr>
        <p:spPr>
          <a:xfrm flipH="1">
            <a:off x="4525214" y="3658628"/>
            <a:ext cx="152792" cy="5845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A5A23BD-4898-4F7D-9C29-95F28665D7FB}"/>
              </a:ext>
            </a:extLst>
          </p:cNvPr>
          <p:cNvCxnSpPr>
            <a:cxnSpLocks/>
          </p:cNvCxnSpPr>
          <p:nvPr/>
        </p:nvCxnSpPr>
        <p:spPr>
          <a:xfrm flipH="1" flipV="1">
            <a:off x="4077519" y="4228744"/>
            <a:ext cx="44769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5D13970-3D39-4C25-B1CB-4BFE3F874D0F}"/>
                  </a:ext>
                </a:extLst>
              </p:cNvPr>
              <p:cNvSpPr txBox="1"/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5D13970-3D39-4C25-B1CB-4BFE3F874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C230A2-8A81-4CBA-BAD4-C9DAC9BC3EA1}"/>
                  </a:ext>
                </a:extLst>
              </p:cNvPr>
              <p:cNvSpPr txBox="1"/>
              <p:nvPr/>
            </p:nvSpPr>
            <p:spPr>
              <a:xfrm>
                <a:off x="2589949" y="4765476"/>
                <a:ext cx="357790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C230A2-8A81-4CBA-BAD4-C9DAC9BC3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949" y="4765476"/>
                <a:ext cx="357790" cy="52674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4DE34B-549E-4E33-9468-4184E22A37DF}"/>
                  </a:ext>
                </a:extLst>
              </p:cNvPr>
              <p:cNvSpPr txBox="1"/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4DE34B-549E-4E33-9468-4184E22A3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B8017E7-172E-4A7E-AFA0-4E5152F99463}"/>
                  </a:ext>
                </a:extLst>
              </p:cNvPr>
              <p:cNvSpPr txBox="1"/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B8017E7-172E-4A7E-AFA0-4E5152F9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64E41641-3C85-4DE7-BCB8-616BE4FA6C9D}"/>
                  </a:ext>
                </a:extLst>
              </p14:cNvPr>
              <p14:cNvContentPartPr/>
              <p14:nvPr/>
            </p14:nvContentPartPr>
            <p14:xfrm>
              <a:off x="2063120" y="3638434"/>
              <a:ext cx="517680" cy="46044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64E41641-3C85-4DE7-BCB8-616BE4FA6C9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27480" y="3602434"/>
                <a:ext cx="58932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F62C9B09-7361-4DB9-8ECD-6F06AB0FC194}"/>
                  </a:ext>
                </a:extLst>
              </p14:cNvPr>
              <p14:cNvContentPartPr/>
              <p14:nvPr/>
            </p14:nvContentPartPr>
            <p14:xfrm>
              <a:off x="3620480" y="2725114"/>
              <a:ext cx="531720" cy="53208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F62C9B09-7361-4DB9-8ECD-6F06AB0FC19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84840" y="2689474"/>
                <a:ext cx="603360" cy="60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651401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CBF4315-2DB1-45AD-BE76-54CE5100C00A}"/>
              </a:ext>
            </a:extLst>
          </p:cNvPr>
          <p:cNvGrpSpPr/>
          <p:nvPr/>
        </p:nvGrpSpPr>
        <p:grpSpPr>
          <a:xfrm>
            <a:off x="2025702" y="2446526"/>
            <a:ext cx="5161330" cy="1631611"/>
            <a:chOff x="1491548" y="2455372"/>
            <a:chExt cx="5161330" cy="163161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F9D0926-8C68-4E94-A2BB-CAD04F7213D5}"/>
                </a:ext>
              </a:extLst>
            </p:cNvPr>
            <p:cNvSpPr/>
            <p:nvPr/>
          </p:nvSpPr>
          <p:spPr>
            <a:xfrm>
              <a:off x="2426329" y="2879002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4BC1E26-8A14-4ACD-99FE-D846C0644615}"/>
                </a:ext>
              </a:extLst>
            </p:cNvPr>
            <p:cNvGrpSpPr/>
            <p:nvPr/>
          </p:nvGrpSpPr>
          <p:grpSpPr>
            <a:xfrm>
              <a:off x="1946495" y="2752253"/>
              <a:ext cx="600486" cy="247401"/>
              <a:chOff x="1539089" y="2652664"/>
              <a:chExt cx="1007892" cy="346989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2FC53FD-85D4-413B-9202-67DFBC262924}"/>
                  </a:ext>
                </a:extLst>
              </p:cNvPr>
              <p:cNvCxnSpPr>
                <a:stCxn id="4" idx="1"/>
              </p:cNvCxnSpPr>
              <p:nvPr/>
            </p:nvCxnSpPr>
            <p:spPr>
              <a:xfrm flipH="1" flipV="1">
                <a:off x="2281474" y="2652664"/>
                <a:ext cx="265507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729B233-102A-45AC-8CEF-65F2A1CFC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9CC2A71-8A8E-44D5-A820-9F6369AB33DC}"/>
                </a:ext>
              </a:extLst>
            </p:cNvPr>
            <p:cNvGrpSpPr/>
            <p:nvPr/>
          </p:nvGrpSpPr>
          <p:grpSpPr>
            <a:xfrm flipV="1">
              <a:off x="1946498" y="3590924"/>
              <a:ext cx="600486" cy="247401"/>
              <a:chOff x="1539089" y="2652665"/>
              <a:chExt cx="1007892" cy="346989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F616B047-0F32-4395-8A7B-F4DD80613E01}"/>
                  </a:ext>
                </a:extLst>
              </p:cNvPr>
              <p:cNvCxnSpPr/>
              <p:nvPr/>
            </p:nvCxnSpPr>
            <p:spPr>
              <a:xfrm flipH="1" flipV="1">
                <a:off x="2281473" y="2652665"/>
                <a:ext cx="265508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420AF03C-F08E-4D70-BEA1-6DD077DE3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9746E7-6283-4378-9ECE-D80C1093511C}"/>
                </a:ext>
              </a:extLst>
            </p:cNvPr>
            <p:cNvSpPr txBox="1"/>
            <p:nvPr/>
          </p:nvSpPr>
          <p:spPr>
            <a:xfrm>
              <a:off x="2578668" y="3040543"/>
              <a:ext cx="526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×</a:t>
              </a:r>
              <a:endParaRPr lang="ko-KR" altLang="en-US" sz="2800" b="1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37FC6CE-E6A3-4A2E-A236-33A065583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7113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/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/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/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EF9CC5E-9828-48D1-B98B-B795F63361BC}"/>
                </a:ext>
              </a:extLst>
            </p:cNvPr>
            <p:cNvGrpSpPr/>
            <p:nvPr/>
          </p:nvGrpSpPr>
          <p:grpSpPr>
            <a:xfrm>
              <a:off x="3864324" y="2859390"/>
              <a:ext cx="823865" cy="823865"/>
              <a:chOff x="3864324" y="2859390"/>
              <a:chExt cx="823865" cy="823865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F5398F5-0702-4429-B1EF-F34EE0730C35}"/>
                  </a:ext>
                </a:extLst>
              </p:cNvPr>
              <p:cNvSpPr/>
              <p:nvPr/>
            </p:nvSpPr>
            <p:spPr>
              <a:xfrm>
                <a:off x="3864324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F09E77-4AEA-42B2-AC12-A58E186247E7}"/>
                  </a:ext>
                </a:extLst>
              </p:cNvPr>
              <p:cNvSpPr txBox="1"/>
              <p:nvPr/>
            </p:nvSpPr>
            <p:spPr>
              <a:xfrm>
                <a:off x="4098140" y="3020931"/>
                <a:ext cx="413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-</a:t>
                </a:r>
                <a:endParaRPr lang="ko-KR" altLang="en-US" sz="2800" b="1" dirty="0"/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FF1E47F-CCA2-4BC1-8DBC-CA78BE483F6F}"/>
                </a:ext>
              </a:extLst>
            </p:cNvPr>
            <p:cNvSpPr/>
            <p:nvPr/>
          </p:nvSpPr>
          <p:spPr>
            <a:xfrm>
              <a:off x="5259855" y="2859390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0885B42-4FC6-4FED-BA55-723BF02FD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697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F7B23C9-9255-4336-8045-A791FB475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0375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/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/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AFCC413-8AEB-4F09-87BD-448C66DACC89}"/>
                  </a:ext>
                </a:extLst>
              </p:cNvPr>
              <p:cNvSpPr/>
              <p:nvPr/>
            </p:nvSpPr>
            <p:spPr>
              <a:xfrm>
                <a:off x="2947739" y="2907586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AFCC413-8AEB-4F09-87BD-448C66DAC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739" y="2907586"/>
                <a:ext cx="4142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5EC5CAC-ECD1-41BB-BD59-FF2A2A964B20}"/>
                  </a:ext>
                </a:extLst>
              </p:cNvPr>
              <p:cNvSpPr/>
              <p:nvPr/>
            </p:nvSpPr>
            <p:spPr>
              <a:xfrm>
                <a:off x="2984102" y="3270332"/>
                <a:ext cx="367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5EC5CAC-ECD1-41BB-BD59-FF2A2A964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102" y="3270332"/>
                <a:ext cx="36798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4AEF782-D2F9-484A-86B4-48CC2E27EDAC}"/>
              </a:ext>
            </a:extLst>
          </p:cNvPr>
          <p:cNvCxnSpPr>
            <a:cxnSpLocks/>
          </p:cNvCxnSpPr>
          <p:nvPr/>
        </p:nvCxnSpPr>
        <p:spPr>
          <a:xfrm flipH="1">
            <a:off x="4532321" y="2493509"/>
            <a:ext cx="303730" cy="628228"/>
          </a:xfrm>
          <a:prstGeom prst="straightConnector1">
            <a:avLst/>
          </a:prstGeom>
          <a:ln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1ABB394-ABFD-483B-8539-784CD99A1FFD}"/>
                  </a:ext>
                </a:extLst>
              </p:cNvPr>
              <p:cNvSpPr/>
              <p:nvPr/>
            </p:nvSpPr>
            <p:spPr>
              <a:xfrm>
                <a:off x="4632521" y="2195202"/>
                <a:ext cx="2554511" cy="298301"/>
              </a:xfrm>
              <a:prstGeom prst="rect">
                <a:avLst/>
              </a:prstGeom>
              <a:noFill/>
              <a:ln w="952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ea typeface="배달의민족 한나는 열한살" panose="020B0600000101010101" pitchFamily="50" charset="-127"/>
                  </a:rPr>
                  <a:t>influence of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h</m:t>
                    </m:r>
                  </m:oMath>
                </a14:m>
                <a:r>
                  <a:rPr lang="en-US" altLang="ko-KR" sz="1600" dirty="0">
                    <a:ea typeface="배달의민족 한나는 열한살" panose="020B0600000101010101" pitchFamily="50" charset="-127"/>
                  </a:rPr>
                  <a:t> change on</a:t>
                </a:r>
                <a:r>
                  <a:rPr lang="ko-KR" altLang="en-US" sz="1600" dirty="0">
                    <a:ea typeface="배달의민족 한나는 열한살" panose="020B0600000101010101" pitchFamily="50" charset="-127"/>
                  </a:rPr>
                  <a:t> </a:t>
                </a:r>
                <a:r>
                  <a:rPr lang="en-US" altLang="ko-KR" sz="1600" dirty="0">
                    <a:ea typeface="배달의민족 한나는 열한살" panose="020B0600000101010101" pitchFamily="50" charset="-127"/>
                  </a:rPr>
                  <a:t>e</a:t>
                </a:r>
                <a:endParaRPr lang="ko-KR" altLang="en-US" sz="1600" dirty="0">
                  <a:ea typeface="배달의민족 한나는 열한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1ABB394-ABFD-483B-8539-784CD99A1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521" y="2195202"/>
                <a:ext cx="2554511" cy="298301"/>
              </a:xfrm>
              <a:prstGeom prst="rect">
                <a:avLst/>
              </a:prstGeom>
              <a:blipFill>
                <a:blip r:embed="rId11"/>
                <a:stretch>
                  <a:fillRect t="-9804" b="-29412"/>
                </a:stretch>
              </a:blipFill>
              <a:ln w="9525"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C15F898-4671-4243-AE97-E2FA72E3A93A}"/>
                  </a:ext>
                </a:extLst>
              </p:cNvPr>
              <p:cNvSpPr txBox="1"/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⬚</m:t>
                          </m:r>
                        </m:e>
                        <m:sup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C15F898-4671-4243-AE97-E2FA72E3A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제목 1">
            <a:extLst>
              <a:ext uri="{FF2B5EF4-FFF2-40B4-BE49-F238E27FC236}">
                <a16:creationId xmlns:a16="http://schemas.microsoft.com/office/drawing/2014/main" id="{3B963CA9-5FC0-44AE-8A68-B39B89B2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5785"/>
            <a:ext cx="7886700" cy="1325563"/>
          </a:xfrm>
        </p:spPr>
        <p:txBody>
          <a:bodyPr/>
          <a:lstStyle/>
          <a:p>
            <a:r>
              <a:rPr lang="en-US" altLang="ko-KR" dirty="0"/>
              <a:t>Computation Graph</a:t>
            </a:r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DC80B4B-2C3D-4EB2-A4EF-8B10630E2D02}"/>
              </a:ext>
            </a:extLst>
          </p:cNvPr>
          <p:cNvCxnSpPr>
            <a:cxnSpLocks/>
          </p:cNvCxnSpPr>
          <p:nvPr/>
        </p:nvCxnSpPr>
        <p:spPr>
          <a:xfrm flipH="1">
            <a:off x="4525214" y="3658628"/>
            <a:ext cx="152792" cy="5845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F8A83D6-42D3-403F-93B6-43849D06174E}"/>
              </a:ext>
            </a:extLst>
          </p:cNvPr>
          <p:cNvCxnSpPr>
            <a:cxnSpLocks/>
          </p:cNvCxnSpPr>
          <p:nvPr/>
        </p:nvCxnSpPr>
        <p:spPr>
          <a:xfrm flipH="1" flipV="1">
            <a:off x="4077519" y="4228744"/>
            <a:ext cx="44769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D24887-017E-4802-A6BE-C0A24D087640}"/>
                  </a:ext>
                </a:extLst>
              </p:cNvPr>
              <p:cNvSpPr txBox="1"/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D24887-017E-4802-A6BE-C0A24D087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5111978-D4E1-4AA5-9BB7-B82DBD98382D}"/>
                  </a:ext>
                </a:extLst>
              </p:cNvPr>
              <p:cNvSpPr txBox="1"/>
              <p:nvPr/>
            </p:nvSpPr>
            <p:spPr>
              <a:xfrm>
                <a:off x="5454692" y="1541348"/>
                <a:ext cx="313355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5111978-D4E1-4AA5-9BB7-B82DBD983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692" y="1541348"/>
                <a:ext cx="313355" cy="5266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A8E5661-BF95-45F3-8E5F-37CFC311ED26}"/>
                  </a:ext>
                </a:extLst>
              </p:cNvPr>
              <p:cNvSpPr txBox="1"/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A8E5661-BF95-45F3-8E5F-37CFC311E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A67DA48-B4FF-4BF3-96E9-BD2C284DECC4}"/>
                  </a:ext>
                </a:extLst>
              </p:cNvPr>
              <p:cNvSpPr txBox="1"/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A67DA48-B4FF-4BF3-96E9-BD2C284DE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ADA16D4E-037D-4499-9BA8-BA6DAD64E72E}"/>
                  </a:ext>
                </a:extLst>
              </p14:cNvPr>
              <p14:cNvContentPartPr/>
              <p14:nvPr/>
            </p14:nvContentPartPr>
            <p14:xfrm>
              <a:off x="3675920" y="2774074"/>
              <a:ext cx="451080" cy="4989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ADA16D4E-037D-4499-9BA8-BA6DAD64E72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280" y="2738074"/>
                <a:ext cx="52272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CE086437-7BF0-4A78-9638-DD8571EDA7D6}"/>
                  </a:ext>
                </a:extLst>
              </p14:cNvPr>
              <p14:cNvContentPartPr/>
              <p14:nvPr/>
            </p14:nvContentPartPr>
            <p14:xfrm>
              <a:off x="5155520" y="2869114"/>
              <a:ext cx="470160" cy="43380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CE086437-7BF0-4A78-9638-DD8571EDA7D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19520" y="2833474"/>
                <a:ext cx="541800" cy="50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839917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BFF007-BF26-4897-8152-AFF2DC4B5216}"/>
              </a:ext>
            </a:extLst>
          </p:cNvPr>
          <p:cNvSpPr/>
          <p:nvPr/>
        </p:nvSpPr>
        <p:spPr>
          <a:xfrm>
            <a:off x="1415838" y="2038736"/>
            <a:ext cx="70354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relationship forms </a:t>
            </a:r>
            <a:r>
              <a:rPr lang="en-US" altLang="ko-KR" sz="3600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linear</a:t>
            </a:r>
            <a:r>
              <a:rPr lang="en-US" altLang="ko-KR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 shape. </a:t>
            </a:r>
          </a:p>
          <a:p>
            <a:r>
              <a:rPr lang="en-US" altLang="ko-KR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ex) wage/hour, price/size of house</a:t>
            </a:r>
            <a:endParaRPr lang="ko-KR" altLang="en-US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CAA3CEE-BA00-4EF8-B24D-FB7D8667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90" y="873508"/>
            <a:ext cx="8249927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Linear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3AC45A1-C32D-40E5-8BD4-3E09501CFBF9}"/>
              </a:ext>
            </a:extLst>
          </p:cNvPr>
          <p:cNvCxnSpPr/>
          <p:nvPr/>
        </p:nvCxnSpPr>
        <p:spPr>
          <a:xfrm flipV="1">
            <a:off x="2426677" y="3680482"/>
            <a:ext cx="2224454" cy="189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089522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CBF4315-2DB1-45AD-BE76-54CE5100C00A}"/>
              </a:ext>
            </a:extLst>
          </p:cNvPr>
          <p:cNvGrpSpPr/>
          <p:nvPr/>
        </p:nvGrpSpPr>
        <p:grpSpPr>
          <a:xfrm>
            <a:off x="2025702" y="2446526"/>
            <a:ext cx="5161330" cy="1631611"/>
            <a:chOff x="1491548" y="2455372"/>
            <a:chExt cx="5161330" cy="163161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F9D0926-8C68-4E94-A2BB-CAD04F7213D5}"/>
                </a:ext>
              </a:extLst>
            </p:cNvPr>
            <p:cNvSpPr/>
            <p:nvPr/>
          </p:nvSpPr>
          <p:spPr>
            <a:xfrm>
              <a:off x="2426329" y="2879002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4BC1E26-8A14-4ACD-99FE-D846C0644615}"/>
                </a:ext>
              </a:extLst>
            </p:cNvPr>
            <p:cNvGrpSpPr/>
            <p:nvPr/>
          </p:nvGrpSpPr>
          <p:grpSpPr>
            <a:xfrm>
              <a:off x="1946495" y="2752253"/>
              <a:ext cx="600486" cy="247401"/>
              <a:chOff x="1539089" y="2652664"/>
              <a:chExt cx="1007892" cy="346989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2FC53FD-85D4-413B-9202-67DFBC262924}"/>
                  </a:ext>
                </a:extLst>
              </p:cNvPr>
              <p:cNvCxnSpPr>
                <a:stCxn id="4" idx="1"/>
              </p:cNvCxnSpPr>
              <p:nvPr/>
            </p:nvCxnSpPr>
            <p:spPr>
              <a:xfrm flipH="1" flipV="1">
                <a:off x="2281474" y="2652664"/>
                <a:ext cx="265507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729B233-102A-45AC-8CEF-65F2A1CFC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9CC2A71-8A8E-44D5-A820-9F6369AB33DC}"/>
                </a:ext>
              </a:extLst>
            </p:cNvPr>
            <p:cNvGrpSpPr/>
            <p:nvPr/>
          </p:nvGrpSpPr>
          <p:grpSpPr>
            <a:xfrm flipV="1">
              <a:off x="1946498" y="3590924"/>
              <a:ext cx="600486" cy="247401"/>
              <a:chOff x="1539089" y="2652665"/>
              <a:chExt cx="1007892" cy="346989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F616B047-0F32-4395-8A7B-F4DD80613E01}"/>
                  </a:ext>
                </a:extLst>
              </p:cNvPr>
              <p:cNvCxnSpPr/>
              <p:nvPr/>
            </p:nvCxnSpPr>
            <p:spPr>
              <a:xfrm flipH="1" flipV="1">
                <a:off x="2281473" y="2652665"/>
                <a:ext cx="265508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420AF03C-F08E-4D70-BEA1-6DD077DE3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9746E7-6283-4378-9ECE-D80C1093511C}"/>
                </a:ext>
              </a:extLst>
            </p:cNvPr>
            <p:cNvSpPr txBox="1"/>
            <p:nvPr/>
          </p:nvSpPr>
          <p:spPr>
            <a:xfrm>
              <a:off x="2578668" y="3040543"/>
              <a:ext cx="526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×</a:t>
              </a:r>
              <a:endParaRPr lang="ko-KR" altLang="en-US" sz="2800" b="1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37FC6CE-E6A3-4A2E-A236-33A065583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7113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/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/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/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EF9CC5E-9828-48D1-B98B-B795F63361BC}"/>
                </a:ext>
              </a:extLst>
            </p:cNvPr>
            <p:cNvGrpSpPr/>
            <p:nvPr/>
          </p:nvGrpSpPr>
          <p:grpSpPr>
            <a:xfrm>
              <a:off x="3864324" y="2859390"/>
              <a:ext cx="823865" cy="823865"/>
              <a:chOff x="3864324" y="2859390"/>
              <a:chExt cx="823865" cy="823865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F5398F5-0702-4429-B1EF-F34EE0730C35}"/>
                  </a:ext>
                </a:extLst>
              </p:cNvPr>
              <p:cNvSpPr/>
              <p:nvPr/>
            </p:nvSpPr>
            <p:spPr>
              <a:xfrm>
                <a:off x="3864324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F09E77-4AEA-42B2-AC12-A58E186247E7}"/>
                  </a:ext>
                </a:extLst>
              </p:cNvPr>
              <p:cNvSpPr txBox="1"/>
              <p:nvPr/>
            </p:nvSpPr>
            <p:spPr>
              <a:xfrm>
                <a:off x="4098140" y="3020931"/>
                <a:ext cx="413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-</a:t>
                </a:r>
                <a:endParaRPr lang="ko-KR" altLang="en-US" sz="2800" b="1" dirty="0"/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FF1E47F-CCA2-4BC1-8DBC-CA78BE483F6F}"/>
                </a:ext>
              </a:extLst>
            </p:cNvPr>
            <p:cNvSpPr/>
            <p:nvPr/>
          </p:nvSpPr>
          <p:spPr>
            <a:xfrm>
              <a:off x="5259855" y="2859390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0885B42-4FC6-4FED-BA55-723BF02FD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697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F7B23C9-9255-4336-8045-A791FB475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0375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/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/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AFCC413-8AEB-4F09-87BD-448C66DACC89}"/>
                  </a:ext>
                </a:extLst>
              </p:cNvPr>
              <p:cNvSpPr/>
              <p:nvPr/>
            </p:nvSpPr>
            <p:spPr>
              <a:xfrm>
                <a:off x="2947739" y="2907586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AFCC413-8AEB-4F09-87BD-448C66DAC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739" y="2907586"/>
                <a:ext cx="4142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5EC5CAC-ECD1-41BB-BD59-FF2A2A964B20}"/>
                  </a:ext>
                </a:extLst>
              </p:cNvPr>
              <p:cNvSpPr/>
              <p:nvPr/>
            </p:nvSpPr>
            <p:spPr>
              <a:xfrm>
                <a:off x="2984102" y="3270332"/>
                <a:ext cx="367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5EC5CAC-ECD1-41BB-BD59-FF2A2A964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102" y="3270332"/>
                <a:ext cx="36798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4AEF782-D2F9-484A-86B4-48CC2E27EDAC}"/>
              </a:ext>
            </a:extLst>
          </p:cNvPr>
          <p:cNvCxnSpPr>
            <a:cxnSpLocks/>
          </p:cNvCxnSpPr>
          <p:nvPr/>
        </p:nvCxnSpPr>
        <p:spPr>
          <a:xfrm flipH="1">
            <a:off x="4532321" y="2493509"/>
            <a:ext cx="303730" cy="628228"/>
          </a:xfrm>
          <a:prstGeom prst="straightConnector1">
            <a:avLst/>
          </a:prstGeom>
          <a:ln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8722487-30D8-4F35-8627-5C999F0079B5}"/>
                  </a:ext>
                </a:extLst>
              </p:cNvPr>
              <p:cNvSpPr/>
              <p:nvPr/>
            </p:nvSpPr>
            <p:spPr>
              <a:xfrm>
                <a:off x="4343104" y="3069761"/>
                <a:ext cx="365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8722487-30D8-4F35-8627-5C999F007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104" y="3069761"/>
                <a:ext cx="36580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1453031-5D6A-4162-9E64-8E36FA84B288}"/>
                  </a:ext>
                </a:extLst>
              </p:cNvPr>
              <p:cNvSpPr txBox="1"/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⬚</m:t>
                          </m:r>
                        </m:e>
                        <m:sup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1453031-5D6A-4162-9E64-8E36FA84B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제목 1">
            <a:extLst>
              <a:ext uri="{FF2B5EF4-FFF2-40B4-BE49-F238E27FC236}">
                <a16:creationId xmlns:a16="http://schemas.microsoft.com/office/drawing/2014/main" id="{DD8EEEF2-EAEC-4F0F-B234-397EEAEE7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5785"/>
            <a:ext cx="7886700" cy="1325563"/>
          </a:xfrm>
        </p:spPr>
        <p:txBody>
          <a:bodyPr/>
          <a:lstStyle/>
          <a:p>
            <a:r>
              <a:rPr lang="en-US" altLang="ko-KR" dirty="0"/>
              <a:t>Computation Graph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8D38C3D-9B6B-4940-A949-AF459E87EF11}"/>
              </a:ext>
            </a:extLst>
          </p:cNvPr>
          <p:cNvCxnSpPr>
            <a:cxnSpLocks/>
          </p:cNvCxnSpPr>
          <p:nvPr/>
        </p:nvCxnSpPr>
        <p:spPr>
          <a:xfrm flipH="1">
            <a:off x="4525214" y="3658628"/>
            <a:ext cx="152792" cy="5845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247C3E2-4C69-4F51-95C6-EB63511700FB}"/>
              </a:ext>
            </a:extLst>
          </p:cNvPr>
          <p:cNvCxnSpPr>
            <a:cxnSpLocks/>
          </p:cNvCxnSpPr>
          <p:nvPr/>
        </p:nvCxnSpPr>
        <p:spPr>
          <a:xfrm flipH="1" flipV="1">
            <a:off x="4077519" y="4228744"/>
            <a:ext cx="44769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9E7DC9E-FDBF-4721-B3DD-A3FB3B334E59}"/>
                  </a:ext>
                </a:extLst>
              </p:cNvPr>
              <p:cNvSpPr txBox="1"/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9E7DC9E-FDBF-4721-B3DD-A3FB3B334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9FA60E0-3C13-42B1-A415-0DD69614EF29}"/>
                  </a:ext>
                </a:extLst>
              </p:cNvPr>
              <p:cNvSpPr txBox="1"/>
              <p:nvPr/>
            </p:nvSpPr>
            <p:spPr>
              <a:xfrm>
                <a:off x="5454692" y="1541348"/>
                <a:ext cx="313355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9FA60E0-3C13-42B1-A415-0DD69614E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692" y="1541348"/>
                <a:ext cx="313355" cy="5266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8D27A99-C314-4D21-AD10-11FC9C227629}"/>
                  </a:ext>
                </a:extLst>
              </p:cNvPr>
              <p:cNvSpPr txBox="1"/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8D27A99-C314-4D21-AD10-11FC9C227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1539712-7C3F-4AA3-90D3-C5D656FA97E1}"/>
                  </a:ext>
                </a:extLst>
              </p:cNvPr>
              <p:cNvSpPr txBox="1"/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1539712-7C3F-4AA3-90D3-C5D656FA9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D58E61A-841B-4D86-AA36-EF58D6034CC4}"/>
                  </a:ext>
                </a:extLst>
              </p:cNvPr>
              <p:cNvSpPr/>
              <p:nvPr/>
            </p:nvSpPr>
            <p:spPr>
              <a:xfrm>
                <a:off x="4632521" y="2195202"/>
                <a:ext cx="2554511" cy="298301"/>
              </a:xfrm>
              <a:prstGeom prst="rect">
                <a:avLst/>
              </a:prstGeom>
              <a:noFill/>
              <a:ln w="952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ea typeface="배달의민족 한나는 열한살" panose="020B0600000101010101" pitchFamily="50" charset="-127"/>
                  </a:rPr>
                  <a:t>influence of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h</m:t>
                    </m:r>
                  </m:oMath>
                </a14:m>
                <a:r>
                  <a:rPr lang="en-US" altLang="ko-KR" sz="1600" dirty="0">
                    <a:ea typeface="배달의민족 한나는 열한살" panose="020B0600000101010101" pitchFamily="50" charset="-127"/>
                  </a:rPr>
                  <a:t> change on</a:t>
                </a:r>
                <a:r>
                  <a:rPr lang="ko-KR" altLang="en-US" sz="1600" dirty="0">
                    <a:ea typeface="배달의민족 한나는 열한살" panose="020B0600000101010101" pitchFamily="50" charset="-127"/>
                  </a:rPr>
                  <a:t> </a:t>
                </a:r>
                <a:r>
                  <a:rPr lang="en-US" altLang="ko-KR" sz="1600" dirty="0">
                    <a:ea typeface="배달의민족 한나는 열한살" panose="020B0600000101010101" pitchFamily="50" charset="-127"/>
                  </a:rPr>
                  <a:t>e</a:t>
                </a:r>
                <a:endParaRPr lang="ko-KR" altLang="en-US" sz="1600" dirty="0">
                  <a:ea typeface="배달의민족 한나는 열한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D58E61A-841B-4D86-AA36-EF58D6034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521" y="2195202"/>
                <a:ext cx="2554511" cy="298301"/>
              </a:xfrm>
              <a:prstGeom prst="rect">
                <a:avLst/>
              </a:prstGeom>
              <a:blipFill>
                <a:blip r:embed="rId18"/>
                <a:stretch>
                  <a:fillRect t="-9804" b="-29412"/>
                </a:stretch>
              </a:blipFill>
              <a:ln w="9525"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1437A57A-DD52-48A3-9B33-33A0E38E3F21}"/>
                  </a:ext>
                </a:extLst>
              </p14:cNvPr>
              <p14:cNvContentPartPr/>
              <p14:nvPr/>
            </p14:nvContentPartPr>
            <p14:xfrm>
              <a:off x="3675920" y="2774074"/>
              <a:ext cx="451080" cy="4989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1437A57A-DD52-48A3-9B33-33A0E38E3F2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40280" y="2738074"/>
                <a:ext cx="52272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BA42D0C9-75F7-4790-99A6-869F9E1D8E85}"/>
                  </a:ext>
                </a:extLst>
              </p14:cNvPr>
              <p14:cNvContentPartPr/>
              <p14:nvPr/>
            </p14:nvContentPartPr>
            <p14:xfrm>
              <a:off x="5155520" y="2869114"/>
              <a:ext cx="470160" cy="43380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BA42D0C9-75F7-4790-99A6-869F9E1D8E8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19520" y="2833474"/>
                <a:ext cx="541800" cy="50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1379411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CBF4315-2DB1-45AD-BE76-54CE5100C00A}"/>
              </a:ext>
            </a:extLst>
          </p:cNvPr>
          <p:cNvGrpSpPr/>
          <p:nvPr/>
        </p:nvGrpSpPr>
        <p:grpSpPr>
          <a:xfrm>
            <a:off x="2025702" y="2446526"/>
            <a:ext cx="5161330" cy="1631611"/>
            <a:chOff x="1491548" y="2455372"/>
            <a:chExt cx="5161330" cy="163161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F9D0926-8C68-4E94-A2BB-CAD04F7213D5}"/>
                </a:ext>
              </a:extLst>
            </p:cNvPr>
            <p:cNvSpPr/>
            <p:nvPr/>
          </p:nvSpPr>
          <p:spPr>
            <a:xfrm>
              <a:off x="2426329" y="2879002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4BC1E26-8A14-4ACD-99FE-D846C0644615}"/>
                </a:ext>
              </a:extLst>
            </p:cNvPr>
            <p:cNvGrpSpPr/>
            <p:nvPr/>
          </p:nvGrpSpPr>
          <p:grpSpPr>
            <a:xfrm>
              <a:off x="1946495" y="2752253"/>
              <a:ext cx="600486" cy="247401"/>
              <a:chOff x="1539089" y="2652664"/>
              <a:chExt cx="1007892" cy="346989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2FC53FD-85D4-413B-9202-67DFBC262924}"/>
                  </a:ext>
                </a:extLst>
              </p:cNvPr>
              <p:cNvCxnSpPr>
                <a:stCxn id="4" idx="1"/>
              </p:cNvCxnSpPr>
              <p:nvPr/>
            </p:nvCxnSpPr>
            <p:spPr>
              <a:xfrm flipH="1" flipV="1">
                <a:off x="2281474" y="2652664"/>
                <a:ext cx="265507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729B233-102A-45AC-8CEF-65F2A1CFC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9CC2A71-8A8E-44D5-A820-9F6369AB33DC}"/>
                </a:ext>
              </a:extLst>
            </p:cNvPr>
            <p:cNvGrpSpPr/>
            <p:nvPr/>
          </p:nvGrpSpPr>
          <p:grpSpPr>
            <a:xfrm flipV="1">
              <a:off x="1946498" y="3590924"/>
              <a:ext cx="600486" cy="247401"/>
              <a:chOff x="1539089" y="2652665"/>
              <a:chExt cx="1007892" cy="346989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F616B047-0F32-4395-8A7B-F4DD80613E01}"/>
                  </a:ext>
                </a:extLst>
              </p:cNvPr>
              <p:cNvCxnSpPr/>
              <p:nvPr/>
            </p:nvCxnSpPr>
            <p:spPr>
              <a:xfrm flipH="1" flipV="1">
                <a:off x="2281473" y="2652665"/>
                <a:ext cx="265508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420AF03C-F08E-4D70-BEA1-6DD077DE3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9746E7-6283-4378-9ECE-D80C1093511C}"/>
                </a:ext>
              </a:extLst>
            </p:cNvPr>
            <p:cNvSpPr txBox="1"/>
            <p:nvPr/>
          </p:nvSpPr>
          <p:spPr>
            <a:xfrm>
              <a:off x="2578668" y="3040543"/>
              <a:ext cx="526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×</a:t>
              </a:r>
              <a:endParaRPr lang="ko-KR" altLang="en-US" sz="2800" b="1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37FC6CE-E6A3-4A2E-A236-33A065583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7113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/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/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/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EF9CC5E-9828-48D1-B98B-B795F63361BC}"/>
                </a:ext>
              </a:extLst>
            </p:cNvPr>
            <p:cNvGrpSpPr/>
            <p:nvPr/>
          </p:nvGrpSpPr>
          <p:grpSpPr>
            <a:xfrm>
              <a:off x="3864324" y="2859390"/>
              <a:ext cx="823865" cy="823865"/>
              <a:chOff x="3864324" y="2859390"/>
              <a:chExt cx="823865" cy="823865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F5398F5-0702-4429-B1EF-F34EE0730C35}"/>
                  </a:ext>
                </a:extLst>
              </p:cNvPr>
              <p:cNvSpPr/>
              <p:nvPr/>
            </p:nvSpPr>
            <p:spPr>
              <a:xfrm>
                <a:off x="3864324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F09E77-4AEA-42B2-AC12-A58E186247E7}"/>
                  </a:ext>
                </a:extLst>
              </p:cNvPr>
              <p:cNvSpPr txBox="1"/>
              <p:nvPr/>
            </p:nvSpPr>
            <p:spPr>
              <a:xfrm>
                <a:off x="4098140" y="3020931"/>
                <a:ext cx="413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-</a:t>
                </a:r>
                <a:endParaRPr lang="ko-KR" altLang="en-US" sz="2800" b="1" dirty="0"/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FF1E47F-CCA2-4BC1-8DBC-CA78BE483F6F}"/>
                </a:ext>
              </a:extLst>
            </p:cNvPr>
            <p:cNvSpPr/>
            <p:nvPr/>
          </p:nvSpPr>
          <p:spPr>
            <a:xfrm>
              <a:off x="5259855" y="2859390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0885B42-4FC6-4FED-BA55-723BF02FD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697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F7B23C9-9255-4336-8045-A791FB475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0375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/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/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AFCC413-8AEB-4F09-87BD-448C66DACC89}"/>
                  </a:ext>
                </a:extLst>
              </p:cNvPr>
              <p:cNvSpPr/>
              <p:nvPr/>
            </p:nvSpPr>
            <p:spPr>
              <a:xfrm>
                <a:off x="2947739" y="2907586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AFCC413-8AEB-4F09-87BD-448C66DAC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739" y="2907586"/>
                <a:ext cx="4142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5EC5CAC-ECD1-41BB-BD59-FF2A2A964B20}"/>
                  </a:ext>
                </a:extLst>
              </p:cNvPr>
              <p:cNvSpPr/>
              <p:nvPr/>
            </p:nvSpPr>
            <p:spPr>
              <a:xfrm>
                <a:off x="2984102" y="3270332"/>
                <a:ext cx="367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5EC5CAC-ECD1-41BB-BD59-FF2A2A964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102" y="3270332"/>
                <a:ext cx="36798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8722487-30D8-4F35-8627-5C999F0079B5}"/>
                  </a:ext>
                </a:extLst>
              </p:cNvPr>
              <p:cNvSpPr/>
              <p:nvPr/>
            </p:nvSpPr>
            <p:spPr>
              <a:xfrm>
                <a:off x="4343104" y="3069761"/>
                <a:ext cx="365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8722487-30D8-4F35-8627-5C999F007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104" y="3069761"/>
                <a:ext cx="36580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25972280-3391-42D5-843F-F9196E7B2636}"/>
              </a:ext>
            </a:extLst>
          </p:cNvPr>
          <p:cNvGrpSpPr/>
          <p:nvPr/>
        </p:nvGrpSpPr>
        <p:grpSpPr>
          <a:xfrm>
            <a:off x="4792070" y="3641755"/>
            <a:ext cx="2608854" cy="1215079"/>
            <a:chOff x="2504959" y="4066083"/>
            <a:chExt cx="2608854" cy="1215079"/>
          </a:xfrm>
        </p:grpSpPr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182D2BCF-4B92-4A58-97DA-73D20FBD06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4959" y="4066083"/>
              <a:ext cx="357352" cy="913329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F3FBA253-AAAF-47D2-936C-5A003D34E338}"/>
                    </a:ext>
                  </a:extLst>
                </p:cNvPr>
                <p:cNvSpPr/>
                <p:nvPr/>
              </p:nvSpPr>
              <p:spPr>
                <a:xfrm>
                  <a:off x="2709102" y="4979412"/>
                  <a:ext cx="2404711" cy="301750"/>
                </a:xfrm>
                <a:prstGeom prst="rect">
                  <a:avLst/>
                </a:prstGeom>
                <a:noFill/>
                <a:ln w="9525">
                  <a:solidFill>
                    <a:srgbClr val="006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ea typeface="배달의민족 한나는 열한살" panose="020B0600000101010101" pitchFamily="50" charset="-127"/>
                    </a:rPr>
                    <a:t>influence of </a:t>
                  </a:r>
                  <a14:m>
                    <m:oMath xmlns:m="http://schemas.openxmlformats.org/officeDocument/2006/math">
                      <m:r>
                        <a:rPr lang="en-US" altLang="ko-KR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배달의민족 한나는 열한살" panose="020B0600000101010101" pitchFamily="50" charset="-127"/>
                        </a:rPr>
                        <m:t>𝑦</m:t>
                      </m:r>
                    </m:oMath>
                  </a14:m>
                  <a:r>
                    <a:rPr lang="en-US" altLang="ko-KR" sz="1600" dirty="0">
                      <a:ea typeface="배달의민족 한나는 열한살" panose="020B0600000101010101" pitchFamily="50" charset="-127"/>
                    </a:rPr>
                    <a:t> change on</a:t>
                  </a:r>
                  <a:r>
                    <a:rPr lang="ko-KR" altLang="en-US" sz="1600" dirty="0">
                      <a:ea typeface="배달의민족 한나는 열한살" panose="020B0600000101010101" pitchFamily="50" charset="-127"/>
                    </a:rPr>
                    <a:t> </a:t>
                  </a:r>
                  <a:r>
                    <a:rPr lang="en-US" altLang="ko-KR" sz="1600" dirty="0">
                      <a:ea typeface="배달의민족 한나는 열한살" panose="020B0600000101010101" pitchFamily="50" charset="-127"/>
                    </a:rPr>
                    <a:t>e</a:t>
                  </a:r>
                  <a:endParaRPr lang="ko-KR" altLang="en-US" sz="1600" dirty="0">
                    <a:ea typeface="배달의민족 한나는 열한살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F3FBA253-AAAF-47D2-936C-5A003D34E3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9102" y="4979412"/>
                  <a:ext cx="2404711" cy="301750"/>
                </a:xfrm>
                <a:prstGeom prst="rect">
                  <a:avLst/>
                </a:prstGeom>
                <a:blipFill>
                  <a:blip r:embed="rId12"/>
                  <a:stretch>
                    <a:fillRect l="-505" t="-9615" b="-26923"/>
                  </a:stretch>
                </a:blipFill>
                <a:ln w="9525">
                  <a:solidFill>
                    <a:srgbClr val="0066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98CE57F-D9CB-4FFB-A32F-AD0A5161CE0A}"/>
                  </a:ext>
                </a:extLst>
              </p:cNvPr>
              <p:cNvSpPr txBox="1"/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⬚</m:t>
                          </m:r>
                        </m:e>
                        <m:sup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98CE57F-D9CB-4FFB-A32F-AD0A5161C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제목 1">
            <a:extLst>
              <a:ext uri="{FF2B5EF4-FFF2-40B4-BE49-F238E27FC236}">
                <a16:creationId xmlns:a16="http://schemas.microsoft.com/office/drawing/2014/main" id="{73064030-C507-4FAD-927F-7BE5CAB97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5785"/>
            <a:ext cx="7886700" cy="1325563"/>
          </a:xfrm>
        </p:spPr>
        <p:txBody>
          <a:bodyPr/>
          <a:lstStyle/>
          <a:p>
            <a:r>
              <a:rPr lang="en-US" altLang="ko-KR" dirty="0"/>
              <a:t>Computation Graph</a:t>
            </a:r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76566BE-75B0-4BBF-A19E-25705D4C3B4A}"/>
              </a:ext>
            </a:extLst>
          </p:cNvPr>
          <p:cNvCxnSpPr>
            <a:cxnSpLocks/>
          </p:cNvCxnSpPr>
          <p:nvPr/>
        </p:nvCxnSpPr>
        <p:spPr>
          <a:xfrm flipH="1">
            <a:off x="4525214" y="3658628"/>
            <a:ext cx="152792" cy="5845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CA4F890-0E9A-4E35-A891-D648445003B8}"/>
              </a:ext>
            </a:extLst>
          </p:cNvPr>
          <p:cNvCxnSpPr>
            <a:cxnSpLocks/>
          </p:cNvCxnSpPr>
          <p:nvPr/>
        </p:nvCxnSpPr>
        <p:spPr>
          <a:xfrm flipH="1" flipV="1">
            <a:off x="4077519" y="4228744"/>
            <a:ext cx="44769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43C8F5-B057-4AC0-83D5-48BFA87F32BD}"/>
                  </a:ext>
                </a:extLst>
              </p:cNvPr>
              <p:cNvSpPr txBox="1"/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43C8F5-B057-4AC0-83D5-48BFA87F3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16A301-322A-4BBC-9598-E8B2EDA6FAB3}"/>
                  </a:ext>
                </a:extLst>
              </p:cNvPr>
              <p:cNvSpPr txBox="1"/>
              <p:nvPr/>
            </p:nvSpPr>
            <p:spPr>
              <a:xfrm>
                <a:off x="5747971" y="4983605"/>
                <a:ext cx="314958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16A301-322A-4BBC-9598-E8B2EDA6F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971" y="4983605"/>
                <a:ext cx="314958" cy="57400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B4F5CB6-6477-421B-8912-47601A47A373}"/>
                  </a:ext>
                </a:extLst>
              </p:cNvPr>
              <p:cNvSpPr txBox="1"/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B4F5CB6-6477-421B-8912-47601A47A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2BA0100-F0E0-4E3E-9C53-F460246FD95C}"/>
                  </a:ext>
                </a:extLst>
              </p:cNvPr>
              <p:cNvSpPr txBox="1"/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2BA0100-F0E0-4E3E-9C53-F460246FD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32512E39-3367-401A-B787-E5DACF6ABB6F}"/>
                  </a:ext>
                </a:extLst>
              </p14:cNvPr>
              <p14:cNvContentPartPr/>
              <p14:nvPr/>
            </p14:nvContentPartPr>
            <p14:xfrm>
              <a:off x="5155520" y="2869114"/>
              <a:ext cx="470160" cy="43380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32512E39-3367-401A-B787-E5DACF6ABB6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19520" y="2833474"/>
                <a:ext cx="54180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DD189BE2-1B06-487C-858A-0D87A56AD2C1}"/>
                  </a:ext>
                </a:extLst>
              </p14:cNvPr>
              <p14:cNvContentPartPr/>
              <p14:nvPr/>
            </p14:nvContentPartPr>
            <p14:xfrm>
              <a:off x="3723800" y="3987634"/>
              <a:ext cx="397800" cy="5191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DD189BE2-1B06-487C-858A-0D87A56AD2C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88160" y="3951994"/>
                <a:ext cx="469440" cy="59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2502687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CBF4315-2DB1-45AD-BE76-54CE5100C00A}"/>
              </a:ext>
            </a:extLst>
          </p:cNvPr>
          <p:cNvGrpSpPr/>
          <p:nvPr/>
        </p:nvGrpSpPr>
        <p:grpSpPr>
          <a:xfrm>
            <a:off x="2025702" y="2446526"/>
            <a:ext cx="5161330" cy="1631611"/>
            <a:chOff x="1491548" y="2455372"/>
            <a:chExt cx="5161330" cy="163161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F9D0926-8C68-4E94-A2BB-CAD04F7213D5}"/>
                </a:ext>
              </a:extLst>
            </p:cNvPr>
            <p:cNvSpPr/>
            <p:nvPr/>
          </p:nvSpPr>
          <p:spPr>
            <a:xfrm>
              <a:off x="2426329" y="2879002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4BC1E26-8A14-4ACD-99FE-D846C0644615}"/>
                </a:ext>
              </a:extLst>
            </p:cNvPr>
            <p:cNvGrpSpPr/>
            <p:nvPr/>
          </p:nvGrpSpPr>
          <p:grpSpPr>
            <a:xfrm>
              <a:off x="1946495" y="2752253"/>
              <a:ext cx="600486" cy="247401"/>
              <a:chOff x="1539089" y="2652664"/>
              <a:chExt cx="1007892" cy="346989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2FC53FD-85D4-413B-9202-67DFBC262924}"/>
                  </a:ext>
                </a:extLst>
              </p:cNvPr>
              <p:cNvCxnSpPr>
                <a:stCxn id="4" idx="1"/>
              </p:cNvCxnSpPr>
              <p:nvPr/>
            </p:nvCxnSpPr>
            <p:spPr>
              <a:xfrm flipH="1" flipV="1">
                <a:off x="2281474" y="2652664"/>
                <a:ext cx="265507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729B233-102A-45AC-8CEF-65F2A1CFC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9CC2A71-8A8E-44D5-A820-9F6369AB33DC}"/>
                </a:ext>
              </a:extLst>
            </p:cNvPr>
            <p:cNvGrpSpPr/>
            <p:nvPr/>
          </p:nvGrpSpPr>
          <p:grpSpPr>
            <a:xfrm flipV="1">
              <a:off x="1946498" y="3590924"/>
              <a:ext cx="600486" cy="247401"/>
              <a:chOff x="1539089" y="2652665"/>
              <a:chExt cx="1007892" cy="346989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F616B047-0F32-4395-8A7B-F4DD80613E01}"/>
                  </a:ext>
                </a:extLst>
              </p:cNvPr>
              <p:cNvCxnSpPr/>
              <p:nvPr/>
            </p:nvCxnSpPr>
            <p:spPr>
              <a:xfrm flipH="1" flipV="1">
                <a:off x="2281473" y="2652665"/>
                <a:ext cx="265508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420AF03C-F08E-4D70-BEA1-6DD077DE3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9746E7-6283-4378-9ECE-D80C1093511C}"/>
                </a:ext>
              </a:extLst>
            </p:cNvPr>
            <p:cNvSpPr txBox="1"/>
            <p:nvPr/>
          </p:nvSpPr>
          <p:spPr>
            <a:xfrm>
              <a:off x="2578668" y="3040543"/>
              <a:ext cx="526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×</a:t>
              </a:r>
              <a:endParaRPr lang="ko-KR" altLang="en-US" sz="2800" b="1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37FC6CE-E6A3-4A2E-A236-33A065583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7113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/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/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/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EF9CC5E-9828-48D1-B98B-B795F63361BC}"/>
                </a:ext>
              </a:extLst>
            </p:cNvPr>
            <p:cNvGrpSpPr/>
            <p:nvPr/>
          </p:nvGrpSpPr>
          <p:grpSpPr>
            <a:xfrm>
              <a:off x="3864324" y="2859390"/>
              <a:ext cx="823865" cy="823865"/>
              <a:chOff x="3864324" y="2859390"/>
              <a:chExt cx="823865" cy="823865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F5398F5-0702-4429-B1EF-F34EE0730C35}"/>
                  </a:ext>
                </a:extLst>
              </p:cNvPr>
              <p:cNvSpPr/>
              <p:nvPr/>
            </p:nvSpPr>
            <p:spPr>
              <a:xfrm>
                <a:off x="3864324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F09E77-4AEA-42B2-AC12-A58E186247E7}"/>
                  </a:ext>
                </a:extLst>
              </p:cNvPr>
              <p:cNvSpPr txBox="1"/>
              <p:nvPr/>
            </p:nvSpPr>
            <p:spPr>
              <a:xfrm>
                <a:off x="4098140" y="3020931"/>
                <a:ext cx="413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-</a:t>
                </a:r>
                <a:endParaRPr lang="ko-KR" altLang="en-US" sz="2800" b="1" dirty="0"/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FF1E47F-CCA2-4BC1-8DBC-CA78BE483F6F}"/>
                </a:ext>
              </a:extLst>
            </p:cNvPr>
            <p:cNvSpPr/>
            <p:nvPr/>
          </p:nvSpPr>
          <p:spPr>
            <a:xfrm>
              <a:off x="5259855" y="2859390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0885B42-4FC6-4FED-BA55-723BF02FD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697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F7B23C9-9255-4336-8045-A791FB475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0375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/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/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AFCC413-8AEB-4F09-87BD-448C66DACC89}"/>
                  </a:ext>
                </a:extLst>
              </p:cNvPr>
              <p:cNvSpPr/>
              <p:nvPr/>
            </p:nvSpPr>
            <p:spPr>
              <a:xfrm>
                <a:off x="2947739" y="2907586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AFCC413-8AEB-4F09-87BD-448C66DAC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739" y="2907586"/>
                <a:ext cx="4142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5EC5CAC-ECD1-41BB-BD59-FF2A2A964B20}"/>
                  </a:ext>
                </a:extLst>
              </p:cNvPr>
              <p:cNvSpPr/>
              <p:nvPr/>
            </p:nvSpPr>
            <p:spPr>
              <a:xfrm>
                <a:off x="2984102" y="3270332"/>
                <a:ext cx="367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5EC5CAC-ECD1-41BB-BD59-FF2A2A964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102" y="3270332"/>
                <a:ext cx="36798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8722487-30D8-4F35-8627-5C999F0079B5}"/>
                  </a:ext>
                </a:extLst>
              </p:cNvPr>
              <p:cNvSpPr/>
              <p:nvPr/>
            </p:nvSpPr>
            <p:spPr>
              <a:xfrm>
                <a:off x="4343104" y="3069761"/>
                <a:ext cx="365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8722487-30D8-4F35-8627-5C999F007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104" y="3069761"/>
                <a:ext cx="36580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CBFBF78-C4E1-4575-93DC-1498D8A426A9}"/>
                  </a:ext>
                </a:extLst>
              </p:cNvPr>
              <p:cNvSpPr/>
              <p:nvPr/>
            </p:nvSpPr>
            <p:spPr>
              <a:xfrm>
                <a:off x="4417093" y="3283056"/>
                <a:ext cx="5373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CBFBF78-C4E1-4575-93DC-1498D8A42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093" y="3283056"/>
                <a:ext cx="53732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4B895B0-6BC9-4A51-BFA2-4171D605C3F4}"/>
                  </a:ext>
                </a:extLst>
              </p:cNvPr>
              <p:cNvSpPr txBox="1"/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⬚</m:t>
                          </m:r>
                        </m:e>
                        <m:sup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4B895B0-6BC9-4A51-BFA2-4171D605C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제목 1">
            <a:extLst>
              <a:ext uri="{FF2B5EF4-FFF2-40B4-BE49-F238E27FC236}">
                <a16:creationId xmlns:a16="http://schemas.microsoft.com/office/drawing/2014/main" id="{75F911E3-0CC5-4BF2-B0A9-3385A57AF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5785"/>
            <a:ext cx="7886700" cy="1325563"/>
          </a:xfrm>
        </p:spPr>
        <p:txBody>
          <a:bodyPr/>
          <a:lstStyle/>
          <a:p>
            <a:r>
              <a:rPr lang="en-US" altLang="ko-KR" dirty="0"/>
              <a:t>Computation Graph</a:t>
            </a:r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D585804-211A-42BB-AA2C-692E400E2EB0}"/>
              </a:ext>
            </a:extLst>
          </p:cNvPr>
          <p:cNvCxnSpPr>
            <a:cxnSpLocks/>
          </p:cNvCxnSpPr>
          <p:nvPr/>
        </p:nvCxnSpPr>
        <p:spPr>
          <a:xfrm flipH="1">
            <a:off x="4525214" y="3658628"/>
            <a:ext cx="152792" cy="5845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2BC8FBB-CCBA-46C1-90A4-EFBA6CBD9F9B}"/>
              </a:ext>
            </a:extLst>
          </p:cNvPr>
          <p:cNvCxnSpPr>
            <a:cxnSpLocks/>
          </p:cNvCxnSpPr>
          <p:nvPr/>
        </p:nvCxnSpPr>
        <p:spPr>
          <a:xfrm flipH="1" flipV="1">
            <a:off x="4077519" y="4228744"/>
            <a:ext cx="44769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9C4446-646F-43D9-A556-8339532BB81A}"/>
                  </a:ext>
                </a:extLst>
              </p:cNvPr>
              <p:cNvSpPr txBox="1"/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9C4446-646F-43D9-A556-8339532B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068E766-AB16-49EF-8F4C-79CE78DF18B3}"/>
                  </a:ext>
                </a:extLst>
              </p:cNvPr>
              <p:cNvSpPr txBox="1"/>
              <p:nvPr/>
            </p:nvSpPr>
            <p:spPr>
              <a:xfrm>
                <a:off x="5747971" y="4983605"/>
                <a:ext cx="314958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068E766-AB16-49EF-8F4C-79CE78DF1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971" y="4983605"/>
                <a:ext cx="314958" cy="5740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02EE86B-5561-48F6-AA4E-0FC233882A3A}"/>
                  </a:ext>
                </a:extLst>
              </p:cNvPr>
              <p:cNvSpPr txBox="1"/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02EE86B-5561-48F6-AA4E-0FC233882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13EAD5-9FB4-484B-8FC7-45B22A6E6D45}"/>
                  </a:ext>
                </a:extLst>
              </p:cNvPr>
              <p:cNvSpPr txBox="1"/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13EAD5-9FB4-484B-8FC7-45B22A6E6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E619DF61-34DD-43EF-89CB-71BAB7F43CEA}"/>
                  </a:ext>
                </a:extLst>
              </p14:cNvPr>
              <p14:cNvContentPartPr/>
              <p14:nvPr/>
            </p14:nvContentPartPr>
            <p14:xfrm>
              <a:off x="5155520" y="2869114"/>
              <a:ext cx="470160" cy="43380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E619DF61-34DD-43EF-89CB-71BAB7F43C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19520" y="2833474"/>
                <a:ext cx="54180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50B20FB5-962B-40D7-8ACF-8C5298EF6761}"/>
                  </a:ext>
                </a:extLst>
              </p14:cNvPr>
              <p14:cNvContentPartPr/>
              <p14:nvPr/>
            </p14:nvContentPartPr>
            <p14:xfrm>
              <a:off x="3723800" y="3987634"/>
              <a:ext cx="397800" cy="51912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50B20FB5-962B-40D7-8ACF-8C5298EF676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88160" y="3951994"/>
                <a:ext cx="469440" cy="59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4AF90C8D-6F9C-42AB-9E24-F8D0B521BFC9}"/>
              </a:ext>
            </a:extLst>
          </p:cNvPr>
          <p:cNvGrpSpPr/>
          <p:nvPr/>
        </p:nvGrpSpPr>
        <p:grpSpPr>
          <a:xfrm>
            <a:off x="4792070" y="3641755"/>
            <a:ext cx="2608854" cy="1215079"/>
            <a:chOff x="2504959" y="4066083"/>
            <a:chExt cx="2608854" cy="1215079"/>
          </a:xfrm>
        </p:grpSpPr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E0C60F6B-8C25-445B-8528-B22848C0D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4959" y="4066083"/>
              <a:ext cx="357352" cy="913329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676049A5-1721-4BAA-B119-E6A2B2470E65}"/>
                    </a:ext>
                  </a:extLst>
                </p:cNvPr>
                <p:cNvSpPr/>
                <p:nvPr/>
              </p:nvSpPr>
              <p:spPr>
                <a:xfrm>
                  <a:off x="2709102" y="4979412"/>
                  <a:ext cx="2404711" cy="301750"/>
                </a:xfrm>
                <a:prstGeom prst="rect">
                  <a:avLst/>
                </a:prstGeom>
                <a:noFill/>
                <a:ln w="9525">
                  <a:solidFill>
                    <a:srgbClr val="006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ea typeface="배달의민족 한나는 열한살" panose="020B0600000101010101" pitchFamily="50" charset="-127"/>
                    </a:rPr>
                    <a:t>influence of </a:t>
                  </a:r>
                  <a14:m>
                    <m:oMath xmlns:m="http://schemas.openxmlformats.org/officeDocument/2006/math">
                      <m:r>
                        <a:rPr lang="en-US" altLang="ko-KR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배달의민족 한나는 열한살" panose="020B0600000101010101" pitchFamily="50" charset="-127"/>
                        </a:rPr>
                        <m:t>𝑦</m:t>
                      </m:r>
                    </m:oMath>
                  </a14:m>
                  <a:r>
                    <a:rPr lang="en-US" altLang="ko-KR" sz="1600" dirty="0">
                      <a:ea typeface="배달의민족 한나는 열한살" panose="020B0600000101010101" pitchFamily="50" charset="-127"/>
                    </a:rPr>
                    <a:t> change on</a:t>
                  </a:r>
                  <a:r>
                    <a:rPr lang="ko-KR" altLang="en-US" sz="1600" dirty="0">
                      <a:ea typeface="배달의민족 한나는 열한살" panose="020B0600000101010101" pitchFamily="50" charset="-127"/>
                    </a:rPr>
                    <a:t> </a:t>
                  </a:r>
                  <a:r>
                    <a:rPr lang="en-US" altLang="ko-KR" sz="1600" dirty="0">
                      <a:ea typeface="배달의민족 한나는 열한살" panose="020B0600000101010101" pitchFamily="50" charset="-127"/>
                    </a:rPr>
                    <a:t>e</a:t>
                  </a:r>
                  <a:endParaRPr lang="ko-KR" altLang="en-US" sz="1600" dirty="0">
                    <a:ea typeface="배달의민족 한나는 열한살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676049A5-1721-4BAA-B119-E6A2B2470E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9102" y="4979412"/>
                  <a:ext cx="2404711" cy="301750"/>
                </a:xfrm>
                <a:prstGeom prst="rect">
                  <a:avLst/>
                </a:prstGeom>
                <a:blipFill>
                  <a:blip r:embed="rId22"/>
                  <a:stretch>
                    <a:fillRect l="-505" t="-9615" b="-26923"/>
                  </a:stretch>
                </a:blipFill>
                <a:ln w="9525">
                  <a:solidFill>
                    <a:srgbClr val="0066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53923811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CBF4315-2DB1-45AD-BE76-54CE5100C00A}"/>
              </a:ext>
            </a:extLst>
          </p:cNvPr>
          <p:cNvGrpSpPr/>
          <p:nvPr/>
        </p:nvGrpSpPr>
        <p:grpSpPr>
          <a:xfrm>
            <a:off x="2025702" y="2446526"/>
            <a:ext cx="5161330" cy="1631611"/>
            <a:chOff x="1491548" y="2455372"/>
            <a:chExt cx="5161330" cy="163161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F9D0926-8C68-4E94-A2BB-CAD04F7213D5}"/>
                </a:ext>
              </a:extLst>
            </p:cNvPr>
            <p:cNvSpPr/>
            <p:nvPr/>
          </p:nvSpPr>
          <p:spPr>
            <a:xfrm>
              <a:off x="2426329" y="2879002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4BC1E26-8A14-4ACD-99FE-D846C0644615}"/>
                </a:ext>
              </a:extLst>
            </p:cNvPr>
            <p:cNvGrpSpPr/>
            <p:nvPr/>
          </p:nvGrpSpPr>
          <p:grpSpPr>
            <a:xfrm>
              <a:off x="1946495" y="2752253"/>
              <a:ext cx="600486" cy="247401"/>
              <a:chOff x="1539089" y="2652664"/>
              <a:chExt cx="1007892" cy="346989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2FC53FD-85D4-413B-9202-67DFBC262924}"/>
                  </a:ext>
                </a:extLst>
              </p:cNvPr>
              <p:cNvCxnSpPr>
                <a:stCxn id="4" idx="1"/>
              </p:cNvCxnSpPr>
              <p:nvPr/>
            </p:nvCxnSpPr>
            <p:spPr>
              <a:xfrm flipH="1" flipV="1">
                <a:off x="2281474" y="2652664"/>
                <a:ext cx="265507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729B233-102A-45AC-8CEF-65F2A1CFC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9CC2A71-8A8E-44D5-A820-9F6369AB33DC}"/>
                </a:ext>
              </a:extLst>
            </p:cNvPr>
            <p:cNvGrpSpPr/>
            <p:nvPr/>
          </p:nvGrpSpPr>
          <p:grpSpPr>
            <a:xfrm flipV="1">
              <a:off x="1946498" y="3590924"/>
              <a:ext cx="600486" cy="247401"/>
              <a:chOff x="1539089" y="2652665"/>
              <a:chExt cx="1007892" cy="346989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F616B047-0F32-4395-8A7B-F4DD80613E01}"/>
                  </a:ext>
                </a:extLst>
              </p:cNvPr>
              <p:cNvCxnSpPr/>
              <p:nvPr/>
            </p:nvCxnSpPr>
            <p:spPr>
              <a:xfrm flipH="1" flipV="1">
                <a:off x="2281473" y="2652665"/>
                <a:ext cx="265508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420AF03C-F08E-4D70-BEA1-6DD077DE3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9746E7-6283-4378-9ECE-D80C1093511C}"/>
                </a:ext>
              </a:extLst>
            </p:cNvPr>
            <p:cNvSpPr txBox="1"/>
            <p:nvPr/>
          </p:nvSpPr>
          <p:spPr>
            <a:xfrm>
              <a:off x="2578668" y="3040543"/>
              <a:ext cx="526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×</a:t>
              </a:r>
              <a:endParaRPr lang="ko-KR" altLang="en-US" sz="2800" b="1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37FC6CE-E6A3-4A2E-A236-33A065583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7113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/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/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/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EF9CC5E-9828-48D1-B98B-B795F63361BC}"/>
                </a:ext>
              </a:extLst>
            </p:cNvPr>
            <p:cNvGrpSpPr/>
            <p:nvPr/>
          </p:nvGrpSpPr>
          <p:grpSpPr>
            <a:xfrm>
              <a:off x="3864324" y="2859390"/>
              <a:ext cx="823865" cy="823865"/>
              <a:chOff x="3864324" y="2859390"/>
              <a:chExt cx="823865" cy="823865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F5398F5-0702-4429-B1EF-F34EE0730C35}"/>
                  </a:ext>
                </a:extLst>
              </p:cNvPr>
              <p:cNvSpPr/>
              <p:nvPr/>
            </p:nvSpPr>
            <p:spPr>
              <a:xfrm>
                <a:off x="3864324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F09E77-4AEA-42B2-AC12-A58E186247E7}"/>
                  </a:ext>
                </a:extLst>
              </p:cNvPr>
              <p:cNvSpPr txBox="1"/>
              <p:nvPr/>
            </p:nvSpPr>
            <p:spPr>
              <a:xfrm>
                <a:off x="4098140" y="3020931"/>
                <a:ext cx="413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-</a:t>
                </a:r>
                <a:endParaRPr lang="ko-KR" altLang="en-US" sz="2800" b="1" dirty="0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15CD6C9-1DCC-46BE-B06A-D2442C1CB2DB}"/>
                </a:ext>
              </a:extLst>
            </p:cNvPr>
            <p:cNvGrpSpPr/>
            <p:nvPr/>
          </p:nvGrpSpPr>
          <p:grpSpPr>
            <a:xfrm>
              <a:off x="5259855" y="2859390"/>
              <a:ext cx="934240" cy="823865"/>
              <a:chOff x="3864324" y="2859390"/>
              <a:chExt cx="934240" cy="823865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0FF1E47F-CCA2-4BC1-8DBC-CA78BE483F6F}"/>
                  </a:ext>
                </a:extLst>
              </p:cNvPr>
              <p:cNvSpPr/>
              <p:nvPr/>
            </p:nvSpPr>
            <p:spPr>
              <a:xfrm>
                <a:off x="3864324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D8BFCDC-2D48-401B-8D04-439725B53B58}"/>
                      </a:ext>
                    </a:extLst>
                  </p:cNvPr>
                  <p:cNvSpPr txBox="1"/>
                  <p:nvPr/>
                </p:nvSpPr>
                <p:spPr>
                  <a:xfrm>
                    <a:off x="4029956" y="3011406"/>
                    <a:ext cx="768608" cy="532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⬚</m:t>
                              </m:r>
                            </m:e>
                            <m:sup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2800" b="1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D8BFCDC-2D48-401B-8D04-439725B53B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9956" y="3011406"/>
                    <a:ext cx="768608" cy="53296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0885B42-4FC6-4FED-BA55-723BF02FD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697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F7B23C9-9255-4336-8045-A791FB475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0375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/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/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AFCC413-8AEB-4F09-87BD-448C66DACC89}"/>
                  </a:ext>
                </a:extLst>
              </p:cNvPr>
              <p:cNvSpPr/>
              <p:nvPr/>
            </p:nvSpPr>
            <p:spPr>
              <a:xfrm>
                <a:off x="2947739" y="2907586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AFCC413-8AEB-4F09-87BD-448C66DAC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739" y="2907586"/>
                <a:ext cx="4142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5EC5CAC-ECD1-41BB-BD59-FF2A2A964B20}"/>
                  </a:ext>
                </a:extLst>
              </p:cNvPr>
              <p:cNvSpPr/>
              <p:nvPr/>
            </p:nvSpPr>
            <p:spPr>
              <a:xfrm>
                <a:off x="2984102" y="3270332"/>
                <a:ext cx="367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5EC5CAC-ECD1-41BB-BD59-FF2A2A964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102" y="3270332"/>
                <a:ext cx="36798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8722487-30D8-4F35-8627-5C999F0079B5}"/>
                  </a:ext>
                </a:extLst>
              </p:cNvPr>
              <p:cNvSpPr/>
              <p:nvPr/>
            </p:nvSpPr>
            <p:spPr>
              <a:xfrm>
                <a:off x="4343104" y="3069761"/>
                <a:ext cx="365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8722487-30D8-4F35-8627-5C999F007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104" y="3069761"/>
                <a:ext cx="36580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CBFBF78-C4E1-4575-93DC-1498D8A426A9}"/>
                  </a:ext>
                </a:extLst>
              </p:cNvPr>
              <p:cNvSpPr/>
              <p:nvPr/>
            </p:nvSpPr>
            <p:spPr>
              <a:xfrm>
                <a:off x="4417093" y="3283056"/>
                <a:ext cx="5373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CBFBF78-C4E1-4575-93DC-1498D8A42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093" y="3283056"/>
                <a:ext cx="53732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53C977-DF3F-427E-AC6D-E24BB2E0C387}"/>
              </a:ext>
            </a:extLst>
          </p:cNvPr>
          <p:cNvGrpSpPr/>
          <p:nvPr/>
        </p:nvGrpSpPr>
        <p:grpSpPr>
          <a:xfrm>
            <a:off x="4752021" y="3439093"/>
            <a:ext cx="2551603" cy="1256885"/>
            <a:chOff x="1696605" y="4091091"/>
            <a:chExt cx="2551603" cy="1256885"/>
          </a:xfrm>
        </p:grpSpPr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FDE0A556-2E9A-402A-A3A1-2DB4740382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9470" y="4091091"/>
              <a:ext cx="0" cy="888320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B3A594FC-673C-4FE6-A12A-A2ED562115F5}"/>
                    </a:ext>
                  </a:extLst>
                </p:cNvPr>
                <p:cNvSpPr/>
                <p:nvPr/>
              </p:nvSpPr>
              <p:spPr>
                <a:xfrm>
                  <a:off x="1696605" y="4978645"/>
                  <a:ext cx="2551603" cy="369331"/>
                </a:xfrm>
                <a:prstGeom prst="rect">
                  <a:avLst/>
                </a:prstGeom>
                <a:noFill/>
                <a:ln w="9525">
                  <a:solidFill>
                    <a:srgbClr val="006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ea typeface="배달의민족 한나는 열한살" panose="020B0600000101010101" pitchFamily="50" charset="-127"/>
                    </a:rPr>
                    <a:t>influence of </a:t>
                  </a:r>
                  <a14:m>
                    <m:oMath xmlns:m="http://schemas.openxmlformats.org/officeDocument/2006/math">
                      <m:r>
                        <a:rPr lang="en-US" altLang="ko-KR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배달의민족 한나는 열한살" panose="020B0600000101010101" pitchFamily="50" charset="-127"/>
                        </a:rPr>
                        <m:t>𝑒</m:t>
                      </m:r>
                    </m:oMath>
                  </a14:m>
                  <a:r>
                    <a:rPr lang="en-US" altLang="ko-KR" sz="1600" dirty="0">
                      <a:ea typeface="배달의민족 한나는 열한살" panose="020B0600000101010101" pitchFamily="50" charset="-127"/>
                    </a:rPr>
                    <a:t> change on</a:t>
                  </a:r>
                  <a:r>
                    <a:rPr lang="ko-KR" altLang="en-US" sz="1600" dirty="0">
                      <a:ea typeface="배달의민족 한나는 열한살" panose="020B0600000101010101" pitchFamily="50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6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배달의민족 한나는 열한살" panose="020B0600000101010101" pitchFamily="50" charset="-127"/>
                        </a:rPr>
                        <m:t>𝐸</m:t>
                      </m:r>
                    </m:oMath>
                  </a14:m>
                  <a:endParaRPr lang="ko-KR" altLang="en-US" sz="1600" dirty="0">
                    <a:ea typeface="배달의민족 한나는 열한살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B3A594FC-673C-4FE6-A12A-A2ED562115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6605" y="4978645"/>
                  <a:ext cx="2551603" cy="369331"/>
                </a:xfrm>
                <a:prstGeom prst="rect">
                  <a:avLst/>
                </a:prstGeom>
                <a:blipFill>
                  <a:blip r:embed="rId13"/>
                  <a:stretch>
                    <a:fillRect b="-16129"/>
                  </a:stretch>
                </a:blipFill>
                <a:ln w="9525">
                  <a:solidFill>
                    <a:srgbClr val="0066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3B9C668-19F5-4D46-8D8E-DDBECFCB8CBD}"/>
                  </a:ext>
                </a:extLst>
              </p:cNvPr>
              <p:cNvSpPr/>
              <p:nvPr/>
            </p:nvSpPr>
            <p:spPr>
              <a:xfrm>
                <a:off x="5712996" y="3068737"/>
                <a:ext cx="483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3B9C668-19F5-4D46-8D8E-DDBECFCB8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996" y="3068737"/>
                <a:ext cx="48308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제목 1">
            <a:extLst>
              <a:ext uri="{FF2B5EF4-FFF2-40B4-BE49-F238E27FC236}">
                <a16:creationId xmlns:a16="http://schemas.microsoft.com/office/drawing/2014/main" id="{89ED89C9-DDD8-4030-90D8-4DBAB494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5785"/>
            <a:ext cx="7886700" cy="1325563"/>
          </a:xfrm>
        </p:spPr>
        <p:txBody>
          <a:bodyPr/>
          <a:lstStyle/>
          <a:p>
            <a:r>
              <a:rPr lang="en-US" altLang="ko-KR" dirty="0"/>
              <a:t>Computation Graph</a:t>
            </a:r>
            <a:endParaRPr lang="ko-KR" altLang="en-US" dirty="0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351E2DE-6717-4016-AA37-F887E2B04530}"/>
              </a:ext>
            </a:extLst>
          </p:cNvPr>
          <p:cNvCxnSpPr>
            <a:cxnSpLocks/>
          </p:cNvCxnSpPr>
          <p:nvPr/>
        </p:nvCxnSpPr>
        <p:spPr>
          <a:xfrm flipH="1">
            <a:off x="4525214" y="3658628"/>
            <a:ext cx="152792" cy="5845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B178831-0A96-4346-8D3A-FDBFBF5E78A2}"/>
              </a:ext>
            </a:extLst>
          </p:cNvPr>
          <p:cNvCxnSpPr>
            <a:cxnSpLocks/>
          </p:cNvCxnSpPr>
          <p:nvPr/>
        </p:nvCxnSpPr>
        <p:spPr>
          <a:xfrm flipH="1" flipV="1">
            <a:off x="4077519" y="4228744"/>
            <a:ext cx="44769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03CE99B-07E0-40D6-893A-B80925DA5B44}"/>
                  </a:ext>
                </a:extLst>
              </p:cNvPr>
              <p:cNvSpPr txBox="1"/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03CE99B-07E0-40D6-893A-B80925DA5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5ED21E-3BC9-4BEE-AE33-F5147F64F344}"/>
                  </a:ext>
                </a:extLst>
              </p:cNvPr>
              <p:cNvSpPr txBox="1"/>
              <p:nvPr/>
            </p:nvSpPr>
            <p:spPr>
              <a:xfrm>
                <a:off x="5545770" y="4841161"/>
                <a:ext cx="334451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5ED21E-3BC9-4BEE-AE33-F5147F64F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770" y="4841161"/>
                <a:ext cx="334451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67353E-C7E5-40CF-ABD9-2A3CD971ED96}"/>
                  </a:ext>
                </a:extLst>
              </p:cNvPr>
              <p:cNvSpPr txBox="1"/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67353E-C7E5-40CF-ABD9-2A3CD971E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9C93F56-3947-4E4F-89E7-9E05085BBACF}"/>
                  </a:ext>
                </a:extLst>
              </p:cNvPr>
              <p:cNvSpPr txBox="1"/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9C93F56-3947-4E4F-89E7-9E05085BB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C882F885-5CCB-43C2-B411-823528004007}"/>
                  </a:ext>
                </a:extLst>
              </p14:cNvPr>
              <p14:cNvContentPartPr/>
              <p14:nvPr/>
            </p14:nvContentPartPr>
            <p14:xfrm>
              <a:off x="5155520" y="2869114"/>
              <a:ext cx="470160" cy="4338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C882F885-5CCB-43C2-B411-82352800400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19520" y="2833474"/>
                <a:ext cx="54180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DCDE96E0-7FB9-43AE-B558-02DB908C5477}"/>
                  </a:ext>
                </a:extLst>
              </p14:cNvPr>
              <p14:cNvContentPartPr/>
              <p14:nvPr/>
            </p14:nvContentPartPr>
            <p14:xfrm>
              <a:off x="6580007" y="2853634"/>
              <a:ext cx="437760" cy="45720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DCDE96E0-7FB9-43AE-B558-02DB908C547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44007" y="2817994"/>
                <a:ext cx="509400" cy="52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71108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CBF4315-2DB1-45AD-BE76-54CE5100C00A}"/>
              </a:ext>
            </a:extLst>
          </p:cNvPr>
          <p:cNvGrpSpPr/>
          <p:nvPr/>
        </p:nvGrpSpPr>
        <p:grpSpPr>
          <a:xfrm>
            <a:off x="2025702" y="2446526"/>
            <a:ext cx="5161330" cy="1631611"/>
            <a:chOff x="1491548" y="2455372"/>
            <a:chExt cx="5161330" cy="163161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F9D0926-8C68-4E94-A2BB-CAD04F7213D5}"/>
                </a:ext>
              </a:extLst>
            </p:cNvPr>
            <p:cNvSpPr/>
            <p:nvPr/>
          </p:nvSpPr>
          <p:spPr>
            <a:xfrm>
              <a:off x="2426329" y="2879002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4BC1E26-8A14-4ACD-99FE-D846C0644615}"/>
                </a:ext>
              </a:extLst>
            </p:cNvPr>
            <p:cNvGrpSpPr/>
            <p:nvPr/>
          </p:nvGrpSpPr>
          <p:grpSpPr>
            <a:xfrm>
              <a:off x="1946495" y="2752253"/>
              <a:ext cx="600486" cy="247401"/>
              <a:chOff x="1539089" y="2652664"/>
              <a:chExt cx="1007892" cy="346989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2FC53FD-85D4-413B-9202-67DFBC262924}"/>
                  </a:ext>
                </a:extLst>
              </p:cNvPr>
              <p:cNvCxnSpPr>
                <a:stCxn id="4" idx="1"/>
              </p:cNvCxnSpPr>
              <p:nvPr/>
            </p:nvCxnSpPr>
            <p:spPr>
              <a:xfrm flipH="1" flipV="1">
                <a:off x="2281474" y="2652664"/>
                <a:ext cx="265507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729B233-102A-45AC-8CEF-65F2A1CFC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9CC2A71-8A8E-44D5-A820-9F6369AB33DC}"/>
                </a:ext>
              </a:extLst>
            </p:cNvPr>
            <p:cNvGrpSpPr/>
            <p:nvPr/>
          </p:nvGrpSpPr>
          <p:grpSpPr>
            <a:xfrm flipV="1">
              <a:off x="1946498" y="3590924"/>
              <a:ext cx="600486" cy="247401"/>
              <a:chOff x="1539089" y="2652665"/>
              <a:chExt cx="1007892" cy="346989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F616B047-0F32-4395-8A7B-F4DD80613E01}"/>
                  </a:ext>
                </a:extLst>
              </p:cNvPr>
              <p:cNvCxnSpPr/>
              <p:nvPr/>
            </p:nvCxnSpPr>
            <p:spPr>
              <a:xfrm flipH="1" flipV="1">
                <a:off x="2281473" y="2652665"/>
                <a:ext cx="265508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420AF03C-F08E-4D70-BEA1-6DD077DE3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9746E7-6283-4378-9ECE-D80C1093511C}"/>
                </a:ext>
              </a:extLst>
            </p:cNvPr>
            <p:cNvSpPr txBox="1"/>
            <p:nvPr/>
          </p:nvSpPr>
          <p:spPr>
            <a:xfrm>
              <a:off x="2578668" y="3040543"/>
              <a:ext cx="526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×</a:t>
              </a:r>
              <a:endParaRPr lang="ko-KR" altLang="en-US" sz="2800" b="1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37FC6CE-E6A3-4A2E-A236-33A065583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7113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/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/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/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EF9CC5E-9828-48D1-B98B-B795F63361BC}"/>
                </a:ext>
              </a:extLst>
            </p:cNvPr>
            <p:cNvGrpSpPr/>
            <p:nvPr/>
          </p:nvGrpSpPr>
          <p:grpSpPr>
            <a:xfrm>
              <a:off x="3864324" y="2859390"/>
              <a:ext cx="823865" cy="823865"/>
              <a:chOff x="3864324" y="2859390"/>
              <a:chExt cx="823865" cy="823865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F5398F5-0702-4429-B1EF-F34EE0730C35}"/>
                  </a:ext>
                </a:extLst>
              </p:cNvPr>
              <p:cNvSpPr/>
              <p:nvPr/>
            </p:nvSpPr>
            <p:spPr>
              <a:xfrm>
                <a:off x="3864324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F09E77-4AEA-42B2-AC12-A58E186247E7}"/>
                  </a:ext>
                </a:extLst>
              </p:cNvPr>
              <p:cNvSpPr txBox="1"/>
              <p:nvPr/>
            </p:nvSpPr>
            <p:spPr>
              <a:xfrm>
                <a:off x="4098140" y="3020931"/>
                <a:ext cx="413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-</a:t>
                </a:r>
                <a:endParaRPr lang="ko-KR" altLang="en-US" sz="2800" b="1" dirty="0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15CD6C9-1DCC-46BE-B06A-D2442C1CB2DB}"/>
                </a:ext>
              </a:extLst>
            </p:cNvPr>
            <p:cNvGrpSpPr/>
            <p:nvPr/>
          </p:nvGrpSpPr>
          <p:grpSpPr>
            <a:xfrm>
              <a:off x="5259855" y="2859390"/>
              <a:ext cx="934240" cy="823865"/>
              <a:chOff x="3864324" y="2859390"/>
              <a:chExt cx="934240" cy="823865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0FF1E47F-CCA2-4BC1-8DBC-CA78BE483F6F}"/>
                  </a:ext>
                </a:extLst>
              </p:cNvPr>
              <p:cNvSpPr/>
              <p:nvPr/>
            </p:nvSpPr>
            <p:spPr>
              <a:xfrm>
                <a:off x="3864324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D8BFCDC-2D48-401B-8D04-439725B53B58}"/>
                      </a:ext>
                    </a:extLst>
                  </p:cNvPr>
                  <p:cNvSpPr txBox="1"/>
                  <p:nvPr/>
                </p:nvSpPr>
                <p:spPr>
                  <a:xfrm>
                    <a:off x="4029956" y="3011406"/>
                    <a:ext cx="768608" cy="532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⬚</m:t>
                              </m:r>
                            </m:e>
                            <m:sup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2800" b="1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D8BFCDC-2D48-401B-8D04-439725B53B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9956" y="3011406"/>
                    <a:ext cx="768608" cy="53296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0885B42-4FC6-4FED-BA55-723BF02FD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697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F7B23C9-9255-4336-8045-A791FB475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0375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/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/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AFCC413-8AEB-4F09-87BD-448C66DACC89}"/>
                  </a:ext>
                </a:extLst>
              </p:cNvPr>
              <p:cNvSpPr/>
              <p:nvPr/>
            </p:nvSpPr>
            <p:spPr>
              <a:xfrm>
                <a:off x="2947739" y="2907586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AFCC413-8AEB-4F09-87BD-448C66DAC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739" y="2907586"/>
                <a:ext cx="4142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5EC5CAC-ECD1-41BB-BD59-FF2A2A964B20}"/>
                  </a:ext>
                </a:extLst>
              </p:cNvPr>
              <p:cNvSpPr/>
              <p:nvPr/>
            </p:nvSpPr>
            <p:spPr>
              <a:xfrm>
                <a:off x="2984102" y="3270332"/>
                <a:ext cx="367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5EC5CAC-ECD1-41BB-BD59-FF2A2A964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102" y="3270332"/>
                <a:ext cx="36798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8722487-30D8-4F35-8627-5C999F0079B5}"/>
                  </a:ext>
                </a:extLst>
              </p:cNvPr>
              <p:cNvSpPr/>
              <p:nvPr/>
            </p:nvSpPr>
            <p:spPr>
              <a:xfrm>
                <a:off x="4343104" y="3069761"/>
                <a:ext cx="365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8722487-30D8-4F35-8627-5C999F007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104" y="3069761"/>
                <a:ext cx="36580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CBFBF78-C4E1-4575-93DC-1498D8A426A9}"/>
                  </a:ext>
                </a:extLst>
              </p:cNvPr>
              <p:cNvSpPr/>
              <p:nvPr/>
            </p:nvSpPr>
            <p:spPr>
              <a:xfrm>
                <a:off x="4417093" y="3283056"/>
                <a:ext cx="5373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CBFBF78-C4E1-4575-93DC-1498D8A42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093" y="3283056"/>
                <a:ext cx="53732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3B9C668-19F5-4D46-8D8E-DDBECFCB8CBD}"/>
                  </a:ext>
                </a:extLst>
              </p:cNvPr>
              <p:cNvSpPr/>
              <p:nvPr/>
            </p:nvSpPr>
            <p:spPr>
              <a:xfrm>
                <a:off x="5712996" y="3068737"/>
                <a:ext cx="483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3B9C668-19F5-4D46-8D8E-DDBECFCB8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996" y="3068737"/>
                <a:ext cx="48308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제목 1">
            <a:extLst>
              <a:ext uri="{FF2B5EF4-FFF2-40B4-BE49-F238E27FC236}">
                <a16:creationId xmlns:a16="http://schemas.microsoft.com/office/drawing/2014/main" id="{89ED89C9-DDD8-4030-90D8-4DBAB494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5785"/>
            <a:ext cx="7886700" cy="1325563"/>
          </a:xfrm>
        </p:spPr>
        <p:txBody>
          <a:bodyPr/>
          <a:lstStyle/>
          <a:p>
            <a:r>
              <a:rPr lang="en-US" altLang="ko-KR"/>
              <a:t>5 Local Gradients</a:t>
            </a:r>
            <a:endParaRPr lang="ko-KR" altLang="en-US" dirty="0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351E2DE-6717-4016-AA37-F887E2B04530}"/>
              </a:ext>
            </a:extLst>
          </p:cNvPr>
          <p:cNvCxnSpPr>
            <a:cxnSpLocks/>
          </p:cNvCxnSpPr>
          <p:nvPr/>
        </p:nvCxnSpPr>
        <p:spPr>
          <a:xfrm flipH="1">
            <a:off x="4525214" y="3658628"/>
            <a:ext cx="152792" cy="5845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B178831-0A96-4346-8D3A-FDBFBF5E78A2}"/>
              </a:ext>
            </a:extLst>
          </p:cNvPr>
          <p:cNvCxnSpPr>
            <a:cxnSpLocks/>
          </p:cNvCxnSpPr>
          <p:nvPr/>
        </p:nvCxnSpPr>
        <p:spPr>
          <a:xfrm flipH="1" flipV="1">
            <a:off x="4077519" y="4228744"/>
            <a:ext cx="44769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03CE99B-07E0-40D6-893A-B80925DA5B44}"/>
                  </a:ext>
                </a:extLst>
              </p:cNvPr>
              <p:cNvSpPr txBox="1"/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03CE99B-07E0-40D6-893A-B80925DA5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67353E-C7E5-40CF-ABD9-2A3CD971ED96}"/>
                  </a:ext>
                </a:extLst>
              </p:cNvPr>
              <p:cNvSpPr txBox="1"/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67353E-C7E5-40CF-ABD9-2A3CD971E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9C93F56-3947-4E4F-89E7-9E05085BBACF}"/>
                  </a:ext>
                </a:extLst>
              </p:cNvPr>
              <p:cNvSpPr txBox="1"/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9C93F56-3947-4E4F-89E7-9E05085BB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3DD98C6-AC02-4F35-922B-9D416D13C6F9}"/>
                  </a:ext>
                </a:extLst>
              </p14:cNvPr>
              <p14:cNvContentPartPr/>
              <p14:nvPr/>
            </p14:nvContentPartPr>
            <p14:xfrm>
              <a:off x="2998760" y="2861914"/>
              <a:ext cx="370080" cy="7732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3DD98C6-AC02-4F35-922B-9D416D13C6F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981120" y="2844274"/>
                <a:ext cx="405720" cy="8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ADC1EF46-4DC2-4265-BEB4-995EA018DD37}"/>
                  </a:ext>
                </a:extLst>
              </p14:cNvPr>
              <p14:cNvContentPartPr/>
              <p14:nvPr/>
            </p14:nvContentPartPr>
            <p14:xfrm>
              <a:off x="4375400" y="3063154"/>
              <a:ext cx="530280" cy="64332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ADC1EF46-4DC2-4265-BEB4-995EA018DD3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57400" y="3045514"/>
                <a:ext cx="56592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6B434D06-C801-4995-93EA-C97F982FBDEB}"/>
                  </a:ext>
                </a:extLst>
              </p14:cNvPr>
              <p14:cNvContentPartPr/>
              <p14:nvPr/>
            </p14:nvContentPartPr>
            <p14:xfrm>
              <a:off x="5785520" y="3064954"/>
              <a:ext cx="342720" cy="3585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6B434D06-C801-4995-93EA-C97F982FBDE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67880" y="3047314"/>
                <a:ext cx="378360" cy="394200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직사각형 52">
            <a:extLst>
              <a:ext uri="{FF2B5EF4-FFF2-40B4-BE49-F238E27FC236}">
                <a16:creationId xmlns:a16="http://schemas.microsoft.com/office/drawing/2014/main" id="{0BEA7D2D-A922-444C-BD7F-4BEC500FB144}"/>
              </a:ext>
            </a:extLst>
          </p:cNvPr>
          <p:cNvSpPr/>
          <p:nvPr/>
        </p:nvSpPr>
        <p:spPr>
          <a:xfrm>
            <a:off x="5607721" y="766935"/>
            <a:ext cx="905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in gates</a:t>
            </a:r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B91E4AEB-374F-4A73-BDFA-C0A47C19CDD8}"/>
                  </a:ext>
                </a:extLst>
              </p14:cNvPr>
              <p14:cNvContentPartPr/>
              <p14:nvPr/>
            </p14:nvContentPartPr>
            <p14:xfrm>
              <a:off x="2065144" y="3599627"/>
              <a:ext cx="470160" cy="43380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B91E4AEB-374F-4A73-BDFA-C0A47C19CDD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029144" y="3563627"/>
                <a:ext cx="54180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71E87697-EB23-4C09-908A-7C044FCDE2B0}"/>
                  </a:ext>
                </a:extLst>
              </p14:cNvPr>
              <p14:cNvContentPartPr/>
              <p14:nvPr/>
            </p14:nvContentPartPr>
            <p14:xfrm>
              <a:off x="6580007" y="2853634"/>
              <a:ext cx="437760" cy="45720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71E87697-EB23-4C09-908A-7C044FCDE2B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44007" y="2817634"/>
                <a:ext cx="509400" cy="52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6877452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E17DA47-6258-44FB-A256-A927A87D0B7E}"/>
                  </a:ext>
                </a:extLst>
              </p:cNvPr>
              <p:cNvSpPr/>
              <p:nvPr/>
            </p:nvSpPr>
            <p:spPr>
              <a:xfrm>
                <a:off x="1471419" y="2108136"/>
                <a:ext cx="647243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3200" dirty="0">
                    <a:latin typeface="+mj-lt"/>
                  </a:rPr>
                  <a:t>H</a:t>
                </a:r>
                <a:r>
                  <a:rPr lang="en-US" altLang="ko-KR" sz="4000" dirty="0">
                    <a:latin typeface="+mj-lt"/>
                  </a:rPr>
                  <a:t>ow can we get the influence of </a:t>
                </a:r>
                <a14:m>
                  <m:oMath xmlns:m="http://schemas.openxmlformats.org/officeDocument/2006/math">
                    <m:r>
                      <a:rPr lang="en-US" altLang="ko-KR" sz="4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4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4000" dirty="0">
                    <a:latin typeface="+mj-lt"/>
                  </a:rPr>
                  <a:t>change on </a:t>
                </a:r>
                <a14:m>
                  <m:oMath xmlns:m="http://schemas.openxmlformats.org/officeDocument/2006/math">
                    <m:r>
                      <a:rPr lang="en-US" altLang="ko-KR" sz="4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ko-KR" sz="4000" dirty="0">
                    <a:latin typeface="+mj-lt"/>
                  </a:rPr>
                  <a:t>?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E17DA47-6258-44FB-A256-A927A87D0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419" y="2108136"/>
                <a:ext cx="6472432" cy="1323439"/>
              </a:xfrm>
              <a:prstGeom prst="rect">
                <a:avLst/>
              </a:prstGeom>
              <a:blipFill>
                <a:blip r:embed="rId2"/>
                <a:stretch>
                  <a:fillRect l="-3296" t="-8295" r="-188" b="-188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685367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래픽 24" descr="남자">
            <a:extLst>
              <a:ext uri="{FF2B5EF4-FFF2-40B4-BE49-F238E27FC236}">
                <a16:creationId xmlns:a16="http://schemas.microsoft.com/office/drawing/2014/main" id="{8BF7BBC1-46F2-4E6E-BCF0-83F9CF6F6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0102" y="2370077"/>
            <a:ext cx="1379260" cy="1379260"/>
          </a:xfrm>
          <a:prstGeom prst="rect">
            <a:avLst/>
          </a:prstGeom>
        </p:spPr>
      </p:pic>
      <p:pic>
        <p:nvPicPr>
          <p:cNvPr id="26" name="그래픽 25" descr="남자">
            <a:extLst>
              <a:ext uri="{FF2B5EF4-FFF2-40B4-BE49-F238E27FC236}">
                <a16:creationId xmlns:a16="http://schemas.microsoft.com/office/drawing/2014/main" id="{34744A51-2BCE-48EA-B902-AA0D0BE55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9989" y="2370077"/>
            <a:ext cx="1379260" cy="1379260"/>
          </a:xfrm>
          <a:prstGeom prst="rect">
            <a:avLst/>
          </a:prstGeom>
        </p:spPr>
      </p:pic>
      <p:pic>
        <p:nvPicPr>
          <p:cNvPr id="27" name="그래픽 26" descr="남자">
            <a:extLst>
              <a:ext uri="{FF2B5EF4-FFF2-40B4-BE49-F238E27FC236}">
                <a16:creationId xmlns:a16="http://schemas.microsoft.com/office/drawing/2014/main" id="{22A03B47-B60D-43E3-BB5D-379387E940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9877" y="2370077"/>
            <a:ext cx="1379260" cy="1379260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F688005-ED52-4240-B9B9-17A468155431}"/>
              </a:ext>
            </a:extLst>
          </p:cNvPr>
          <p:cNvCxnSpPr/>
          <p:nvPr/>
        </p:nvCxnSpPr>
        <p:spPr>
          <a:xfrm>
            <a:off x="2372431" y="3059707"/>
            <a:ext cx="961082" cy="0"/>
          </a:xfrm>
          <a:prstGeom prst="straightConnector1">
            <a:avLst/>
          </a:prstGeom>
          <a:ln w="571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3C0A6DD-4001-42EA-B3A3-1162116A73A7}"/>
              </a:ext>
            </a:extLst>
          </p:cNvPr>
          <p:cNvCxnSpPr/>
          <p:nvPr/>
        </p:nvCxnSpPr>
        <p:spPr>
          <a:xfrm>
            <a:off x="4136564" y="3059707"/>
            <a:ext cx="961082" cy="0"/>
          </a:xfrm>
          <a:prstGeom prst="straightConnector1">
            <a:avLst/>
          </a:prstGeom>
          <a:ln w="571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래픽 29" descr="남자">
            <a:extLst>
              <a:ext uri="{FF2B5EF4-FFF2-40B4-BE49-F238E27FC236}">
                <a16:creationId xmlns:a16="http://schemas.microsoft.com/office/drawing/2014/main" id="{4A301C6B-789E-44CE-B987-5D2B1E4FA9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69765" y="2370077"/>
            <a:ext cx="1379260" cy="1379260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8F2C3DE-DA63-4EB7-BA52-90053CB92336}"/>
              </a:ext>
            </a:extLst>
          </p:cNvPr>
          <p:cNvCxnSpPr/>
          <p:nvPr/>
        </p:nvCxnSpPr>
        <p:spPr>
          <a:xfrm>
            <a:off x="5896452" y="3059707"/>
            <a:ext cx="961082" cy="0"/>
          </a:xfrm>
          <a:prstGeom prst="straightConnector1">
            <a:avLst/>
          </a:prstGeom>
          <a:ln w="571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E5DADF5-B07A-4086-A999-ACDE6421E629}"/>
                  </a:ext>
                </a:extLst>
              </p:cNvPr>
              <p:cNvSpPr txBox="1"/>
              <p:nvPr/>
            </p:nvSpPr>
            <p:spPr>
              <a:xfrm>
                <a:off x="1704656" y="1846857"/>
                <a:ext cx="5501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E5DADF5-B07A-4086-A999-ACDE6421E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656" y="1846857"/>
                <a:ext cx="55015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75A326-53F0-465E-A578-4B8E778A1ED9}"/>
                  </a:ext>
                </a:extLst>
              </p:cNvPr>
              <p:cNvSpPr txBox="1"/>
              <p:nvPr/>
            </p:nvSpPr>
            <p:spPr>
              <a:xfrm>
                <a:off x="3500029" y="1846857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8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75A326-53F0-465E-A578-4B8E778A1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029" y="1846857"/>
                <a:ext cx="47134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7047FE1-9DF7-4000-9376-5166208079AB}"/>
                  </a:ext>
                </a:extLst>
              </p:cNvPr>
              <p:cNvSpPr txBox="1"/>
              <p:nvPr/>
            </p:nvSpPr>
            <p:spPr>
              <a:xfrm>
                <a:off x="5273387" y="1846857"/>
                <a:ext cx="4522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ko-KR" altLang="en-US" sz="28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7047FE1-9DF7-4000-9376-516620807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87" y="1846857"/>
                <a:ext cx="45224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3C72D7B-022D-4566-B99A-2908F93AEBCE}"/>
                  </a:ext>
                </a:extLst>
              </p:cNvPr>
              <p:cNvSpPr txBox="1"/>
              <p:nvPr/>
            </p:nvSpPr>
            <p:spPr>
              <a:xfrm>
                <a:off x="6988858" y="1846857"/>
                <a:ext cx="5048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3C72D7B-022D-4566-B99A-2908F93AE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58" y="1846857"/>
                <a:ext cx="50488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227F7A-51F7-4978-84D4-9763C3F6A677}"/>
                  </a:ext>
                </a:extLst>
              </p:cNvPr>
              <p:cNvSpPr txBox="1"/>
              <p:nvPr/>
            </p:nvSpPr>
            <p:spPr>
              <a:xfrm>
                <a:off x="2594704" y="2361338"/>
                <a:ext cx="357790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227F7A-51F7-4978-84D4-9763C3F6A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704" y="2361338"/>
                <a:ext cx="357790" cy="52674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720D8A-AF28-4A7D-A446-36EE5ABCBFE0}"/>
                  </a:ext>
                </a:extLst>
              </p:cNvPr>
              <p:cNvSpPr txBox="1"/>
              <p:nvPr/>
            </p:nvSpPr>
            <p:spPr>
              <a:xfrm>
                <a:off x="4401588" y="2361338"/>
                <a:ext cx="313355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720D8A-AF28-4A7D-A446-36EE5ABCB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588" y="2361338"/>
                <a:ext cx="313355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A39184-6E52-481F-996B-52F5CA0237F6}"/>
                  </a:ext>
                </a:extLst>
              </p:cNvPr>
              <p:cNvSpPr txBox="1"/>
              <p:nvPr/>
            </p:nvSpPr>
            <p:spPr>
              <a:xfrm>
                <a:off x="6177092" y="2361338"/>
                <a:ext cx="334451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A39184-6E52-481F-996B-52F5CA023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92" y="2361338"/>
                <a:ext cx="334451" cy="52668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54833CC6-0875-4853-9520-848FD44357B2}"/>
              </a:ext>
            </a:extLst>
          </p:cNvPr>
          <p:cNvSpPr/>
          <p:nvPr/>
        </p:nvSpPr>
        <p:spPr>
          <a:xfrm>
            <a:off x="2038350" y="4114800"/>
            <a:ext cx="4991100" cy="1617001"/>
          </a:xfrm>
          <a:custGeom>
            <a:avLst/>
            <a:gdLst>
              <a:gd name="connsiteX0" fmla="*/ 0 w 4991100"/>
              <a:gd name="connsiteY0" fmla="*/ 123825 h 1617001"/>
              <a:gd name="connsiteX1" fmla="*/ 1990725 w 4991100"/>
              <a:gd name="connsiteY1" fmla="*/ 1352550 h 1617001"/>
              <a:gd name="connsiteX2" fmla="*/ 3543300 w 4991100"/>
              <a:gd name="connsiteY2" fmla="*/ 1504950 h 1617001"/>
              <a:gd name="connsiteX3" fmla="*/ 4991100 w 4991100"/>
              <a:gd name="connsiteY3" fmla="*/ 0 h 161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1100" h="1617001">
                <a:moveTo>
                  <a:pt x="0" y="123825"/>
                </a:moveTo>
                <a:cubicBezTo>
                  <a:pt x="700087" y="623094"/>
                  <a:pt x="1400175" y="1122363"/>
                  <a:pt x="1990725" y="1352550"/>
                </a:cubicBezTo>
                <a:cubicBezTo>
                  <a:pt x="2581275" y="1582737"/>
                  <a:pt x="3043238" y="1730375"/>
                  <a:pt x="3543300" y="1504950"/>
                </a:cubicBezTo>
                <a:cubicBezTo>
                  <a:pt x="4043362" y="1279525"/>
                  <a:pt x="4517231" y="639762"/>
                  <a:pt x="4991100" y="0"/>
                </a:cubicBezTo>
              </a:path>
            </a:pathLst>
          </a:custGeom>
          <a:noFill/>
          <a:ln w="38100">
            <a:solidFill>
              <a:schemeClr val="tx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0B82E1-AD65-43AF-A215-7DAAB83FD2FC}"/>
                  </a:ext>
                </a:extLst>
              </p:cNvPr>
              <p:cNvSpPr txBox="1"/>
              <p:nvPr/>
            </p:nvSpPr>
            <p:spPr>
              <a:xfrm>
                <a:off x="4867251" y="5833890"/>
                <a:ext cx="357790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0B82E1-AD65-43AF-A215-7DAAB83FD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251" y="5833890"/>
                <a:ext cx="357790" cy="52674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D7919F-2EB7-449B-A4D1-1EB83350C06F}"/>
                  </a:ext>
                </a:extLst>
              </p:cNvPr>
              <p:cNvSpPr txBox="1"/>
              <p:nvPr/>
            </p:nvSpPr>
            <p:spPr>
              <a:xfrm>
                <a:off x="2980415" y="4357087"/>
                <a:ext cx="3531128" cy="5267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D7919F-2EB7-449B-A4D1-1EB83350C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415" y="4357087"/>
                <a:ext cx="3531128" cy="52674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04AC4FA-A6B8-49A1-B11D-5414E3DE1782}"/>
                  </a:ext>
                </a:extLst>
              </p:cNvPr>
              <p:cNvSpPr/>
              <p:nvPr/>
            </p:nvSpPr>
            <p:spPr>
              <a:xfrm>
                <a:off x="2627706" y="1861136"/>
                <a:ext cx="367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04AC4FA-A6B8-49A1-B11D-5414E3DE1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06" y="1861136"/>
                <a:ext cx="36798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C6F38-9616-43E8-AA4B-8A65C55C3F54}"/>
              </a:ext>
            </a:extLst>
          </p:cNvPr>
          <p:cNvSpPr/>
          <p:nvPr/>
        </p:nvSpPr>
        <p:spPr>
          <a:xfrm>
            <a:off x="4378976" y="190876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81F5CE3-AE2A-4492-B5E0-41D01785D200}"/>
                  </a:ext>
                </a:extLst>
              </p:cNvPr>
              <p:cNvSpPr/>
              <p:nvPr/>
            </p:nvSpPr>
            <p:spPr>
              <a:xfrm>
                <a:off x="6118358" y="1908761"/>
                <a:ext cx="4846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81F5CE3-AE2A-4492-B5E0-41D01785D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358" y="1908761"/>
                <a:ext cx="48468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D1F9E952-04B6-4EFA-9676-1B01224D6EED}"/>
                  </a:ext>
                </a:extLst>
              </p14:cNvPr>
              <p14:cNvContentPartPr/>
              <p14:nvPr/>
            </p14:nvContentPartPr>
            <p14:xfrm>
              <a:off x="2540211" y="1679585"/>
              <a:ext cx="609120" cy="6746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D1F9E952-04B6-4EFA-9676-1B01224D6EE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22211" y="1661585"/>
                <a:ext cx="644760" cy="7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ABB2B2DE-050B-419A-BD6A-A0CF2D000597}"/>
                  </a:ext>
                </a:extLst>
              </p14:cNvPr>
              <p14:cNvContentPartPr/>
              <p14:nvPr/>
            </p14:nvContentPartPr>
            <p14:xfrm>
              <a:off x="4227891" y="1779735"/>
              <a:ext cx="639360" cy="5119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ABB2B2DE-050B-419A-BD6A-A0CF2D00059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09891" y="1761748"/>
                <a:ext cx="675000" cy="547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9FD4A36E-3148-4C85-AD28-F0C588FA6C22}"/>
                  </a:ext>
                </a:extLst>
              </p14:cNvPr>
              <p14:cNvContentPartPr/>
              <p14:nvPr/>
            </p14:nvContentPartPr>
            <p14:xfrm>
              <a:off x="6034731" y="1584255"/>
              <a:ext cx="606600" cy="7711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9FD4A36E-3148-4C85-AD28-F0C588FA6C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16731" y="1566255"/>
                <a:ext cx="642240" cy="80676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제목 1">
            <a:extLst>
              <a:ext uri="{FF2B5EF4-FFF2-40B4-BE49-F238E27FC236}">
                <a16:creationId xmlns:a16="http://schemas.microsoft.com/office/drawing/2014/main" id="{9A217CDE-6AAA-42AF-A0A8-07BE456FA346}"/>
              </a:ext>
            </a:extLst>
          </p:cNvPr>
          <p:cNvSpPr txBox="1">
            <a:spLocks/>
          </p:cNvSpPr>
          <p:nvPr/>
        </p:nvSpPr>
        <p:spPr>
          <a:xfrm>
            <a:off x="628650" y="2157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en-US" altLang="ko-KR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Influence between </a:t>
            </a:r>
            <a:r>
              <a:rPr lang="en-US" altLang="ko-KR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persons</a:t>
            </a:r>
            <a:endParaRPr lang="ko-KR" altLang="en-US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FBA71B-F3E0-458C-B316-29943E24D2A3}"/>
              </a:ext>
            </a:extLst>
          </p:cNvPr>
          <p:cNvSpPr/>
          <p:nvPr/>
        </p:nvSpPr>
        <p:spPr>
          <a:xfrm>
            <a:off x="1683807" y="366716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boss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DD50C8-9F44-42C0-BAD4-331B6DDEA21B}"/>
              </a:ext>
            </a:extLst>
          </p:cNvPr>
          <p:cNvSpPr/>
          <p:nvPr/>
        </p:nvSpPr>
        <p:spPr>
          <a:xfrm>
            <a:off x="3409675" y="3702561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head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68EB23-5593-4DF7-B165-7056BE7D9FFB}"/>
              </a:ext>
            </a:extLst>
          </p:cNvPr>
          <p:cNvSpPr/>
          <p:nvPr/>
        </p:nvSpPr>
        <p:spPr>
          <a:xfrm>
            <a:off x="4840160" y="3691277"/>
            <a:ext cx="1318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team leader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D7363D-1E01-4AF9-AB03-F1E211EED3F3}"/>
              </a:ext>
            </a:extLst>
          </p:cNvPr>
          <p:cNvSpPr/>
          <p:nvPr/>
        </p:nvSpPr>
        <p:spPr>
          <a:xfrm>
            <a:off x="6838414" y="3658044"/>
            <a:ext cx="841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worker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481913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A07E936E-80B7-4A76-973D-AFCFF33D88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28700" y="1379633"/>
                <a:ext cx="7086600" cy="1325563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altLang="ko-KR" dirty="0"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The influence of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change on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ko-KR" altLang="en-US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A07E936E-80B7-4A76-973D-AFCFF33D88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8700" y="1379633"/>
                <a:ext cx="7086600" cy="1325563"/>
              </a:xfrm>
              <a:blipFill>
                <a:blip r:embed="rId2"/>
                <a:stretch>
                  <a:fillRect l="-602" t="-10550" r="-2151" b="-20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73140592-A5E7-493A-8B53-0C6C58874F67}"/>
              </a:ext>
            </a:extLst>
          </p:cNvPr>
          <p:cNvGrpSpPr/>
          <p:nvPr/>
        </p:nvGrpSpPr>
        <p:grpSpPr>
          <a:xfrm>
            <a:off x="3525168" y="3077878"/>
            <a:ext cx="2093664" cy="702244"/>
            <a:chOff x="3627861" y="3077878"/>
            <a:chExt cx="2093664" cy="7022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8E663B0-7970-44AB-A02E-0A5E6C08B9C2}"/>
                    </a:ext>
                  </a:extLst>
                </p:cNvPr>
                <p:cNvSpPr txBox="1"/>
                <p:nvPr/>
              </p:nvSpPr>
              <p:spPr>
                <a:xfrm>
                  <a:off x="3627861" y="3077878"/>
                  <a:ext cx="791820" cy="7022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8E663B0-7970-44AB-A02E-0A5E6C08B9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7861" y="3077878"/>
                  <a:ext cx="791820" cy="70224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6087CBC-0EFF-4E40-829D-25E4C6AF9413}"/>
                    </a:ext>
                  </a:extLst>
                </p:cNvPr>
                <p:cNvSpPr txBox="1"/>
                <p:nvPr/>
              </p:nvSpPr>
              <p:spPr>
                <a:xfrm>
                  <a:off x="4454127" y="3169227"/>
                  <a:ext cx="357790" cy="5267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ko-KR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6087CBC-0EFF-4E40-829D-25E4C6AF9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127" y="3169227"/>
                  <a:ext cx="357790" cy="52674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DDF6BBE-4250-4000-A83B-121BF166C1F0}"/>
                    </a:ext>
                  </a:extLst>
                </p:cNvPr>
                <p:cNvSpPr txBox="1"/>
                <p:nvPr/>
              </p:nvSpPr>
              <p:spPr>
                <a:xfrm>
                  <a:off x="4942818" y="3169291"/>
                  <a:ext cx="313355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ko-KR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DDF6BBE-4250-4000-A83B-121BF166C1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2818" y="3169291"/>
                  <a:ext cx="313355" cy="5266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FC41241-1CD8-4D07-9A01-5B92C18A07C4}"/>
                    </a:ext>
                  </a:extLst>
                </p:cNvPr>
                <p:cNvSpPr txBox="1"/>
                <p:nvPr/>
              </p:nvSpPr>
              <p:spPr>
                <a:xfrm>
                  <a:off x="5387074" y="3169227"/>
                  <a:ext cx="334451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ko-KR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FC41241-1CD8-4D07-9A01-5B92C18A0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7074" y="3169227"/>
                  <a:ext cx="334451" cy="5266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983A4B3-5857-4071-8D07-C382A71292E9}"/>
                    </a:ext>
                  </a:extLst>
                </p:cNvPr>
                <p:cNvSpPr txBox="1"/>
                <p:nvPr/>
              </p:nvSpPr>
              <p:spPr>
                <a:xfrm>
                  <a:off x="4675305" y="3265606"/>
                  <a:ext cx="402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983A4B3-5857-4071-8D07-C382A7129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05" y="3265606"/>
                  <a:ext cx="40267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1A630-BBBF-4642-B35A-255E9F8211EE}"/>
                    </a:ext>
                  </a:extLst>
                </p:cNvPr>
                <p:cNvSpPr txBox="1"/>
                <p:nvPr/>
              </p:nvSpPr>
              <p:spPr>
                <a:xfrm>
                  <a:off x="5124438" y="3265606"/>
                  <a:ext cx="402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1A630-BBBF-4642-B35A-255E9F8211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4438" y="3265606"/>
                  <a:ext cx="40267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E23C7C-184B-43F8-B659-51C2E00FD98A}"/>
              </a:ext>
            </a:extLst>
          </p:cNvPr>
          <p:cNvSpPr/>
          <p:nvPr/>
        </p:nvSpPr>
        <p:spPr>
          <a:xfrm>
            <a:off x="3443831" y="4195348"/>
            <a:ext cx="22563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chemeClr val="accent4">
                    <a:lumMod val="40000"/>
                    <a:lumOff val="60000"/>
                  </a:schemeClr>
                </a:solidFill>
                <a:ea typeface="배달의민족 한나는 열한살" panose="020B0600000101010101" pitchFamily="50" charset="-127"/>
              </a:rPr>
              <a:t>Chain rule!</a:t>
            </a:r>
            <a:endParaRPr lang="ko-KR" altLang="en-US" sz="3600" dirty="0">
              <a:solidFill>
                <a:schemeClr val="accent4">
                  <a:lumMod val="40000"/>
                  <a:lumOff val="60000"/>
                </a:schemeClr>
              </a:solidFill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598974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B4A8C2-8987-4240-9664-E661D18B2EDA}"/>
              </a:ext>
            </a:extLst>
          </p:cNvPr>
          <p:cNvGrpSpPr/>
          <p:nvPr/>
        </p:nvGrpSpPr>
        <p:grpSpPr>
          <a:xfrm>
            <a:off x="2025702" y="2446526"/>
            <a:ext cx="5161330" cy="1631611"/>
            <a:chOff x="1491548" y="2455372"/>
            <a:chExt cx="5161330" cy="163161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0B6FBD8-44BC-485E-955E-2DFF0D66D047}"/>
                </a:ext>
              </a:extLst>
            </p:cNvPr>
            <p:cNvSpPr/>
            <p:nvPr/>
          </p:nvSpPr>
          <p:spPr>
            <a:xfrm>
              <a:off x="2426329" y="2879002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735D948-5D9F-4FE4-AC25-97113F787468}"/>
                </a:ext>
              </a:extLst>
            </p:cNvPr>
            <p:cNvGrpSpPr/>
            <p:nvPr/>
          </p:nvGrpSpPr>
          <p:grpSpPr>
            <a:xfrm>
              <a:off x="1946495" y="2752253"/>
              <a:ext cx="600486" cy="247401"/>
              <a:chOff x="1539089" y="2652664"/>
              <a:chExt cx="1007892" cy="346989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2DE8677-9C3E-456A-8295-7799997AF0A6}"/>
                  </a:ext>
                </a:extLst>
              </p:cNvPr>
              <p:cNvCxnSpPr>
                <a:stCxn id="4" idx="1"/>
              </p:cNvCxnSpPr>
              <p:nvPr/>
            </p:nvCxnSpPr>
            <p:spPr>
              <a:xfrm flipH="1" flipV="1">
                <a:off x="2281474" y="2652664"/>
                <a:ext cx="265507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FD5EF4C8-9778-47CC-8162-DB8929F016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70B49B-7D6E-4F03-938C-EBEB59C0CCE7}"/>
                </a:ext>
              </a:extLst>
            </p:cNvPr>
            <p:cNvGrpSpPr/>
            <p:nvPr/>
          </p:nvGrpSpPr>
          <p:grpSpPr>
            <a:xfrm flipV="1">
              <a:off x="1946498" y="3590924"/>
              <a:ext cx="600486" cy="247401"/>
              <a:chOff x="1539089" y="2652665"/>
              <a:chExt cx="1007892" cy="346989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84821F5-CCCE-4D40-A2F2-1FD7A8067696}"/>
                  </a:ext>
                </a:extLst>
              </p:cNvPr>
              <p:cNvCxnSpPr/>
              <p:nvPr/>
            </p:nvCxnSpPr>
            <p:spPr>
              <a:xfrm flipH="1" flipV="1">
                <a:off x="2281473" y="2652665"/>
                <a:ext cx="265508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D75E5DD6-27D5-4739-B96A-60B28F9316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AF0B86-A469-4395-9633-B11ACEC0C04A}"/>
                </a:ext>
              </a:extLst>
            </p:cNvPr>
            <p:cNvSpPr txBox="1"/>
            <p:nvPr/>
          </p:nvSpPr>
          <p:spPr>
            <a:xfrm>
              <a:off x="2578668" y="3040543"/>
              <a:ext cx="526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×</a:t>
              </a:r>
              <a:endParaRPr lang="ko-KR" altLang="en-US" sz="2800" b="1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7E52245-A523-4EAC-A93A-741F68ACD8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7113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AD5D79B-AEC6-469C-95C3-F10DB3E9CE51}"/>
                    </a:ext>
                  </a:extLst>
                </p:cNvPr>
                <p:cNvSpPr txBox="1"/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9ED9DA5-BF47-4CC8-BDE0-0DA6BDF27B1A}"/>
                    </a:ext>
                  </a:extLst>
                </p:cNvPr>
                <p:cNvSpPr txBox="1"/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B088238-29A4-4094-9637-416FC8A26BD4}"/>
                    </a:ext>
                  </a:extLst>
                </p:cNvPr>
                <p:cNvSpPr txBox="1"/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74E3-B399-4DC2-B7AC-39C766F37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876" y="2799398"/>
                  <a:ext cx="47320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5089EFB-C44E-433B-95F0-641B3BCF949E}"/>
                </a:ext>
              </a:extLst>
            </p:cNvPr>
            <p:cNvGrpSpPr/>
            <p:nvPr/>
          </p:nvGrpSpPr>
          <p:grpSpPr>
            <a:xfrm>
              <a:off x="3864324" y="2859390"/>
              <a:ext cx="823865" cy="823865"/>
              <a:chOff x="3864324" y="2859390"/>
              <a:chExt cx="823865" cy="823865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EF6CE42-6067-4090-B4AE-C2D8CA1BFB02}"/>
                  </a:ext>
                </a:extLst>
              </p:cNvPr>
              <p:cNvSpPr/>
              <p:nvPr/>
            </p:nvSpPr>
            <p:spPr>
              <a:xfrm>
                <a:off x="3864324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D13ADC-5E47-4513-A36E-F8A06E218467}"/>
                  </a:ext>
                </a:extLst>
              </p:cNvPr>
              <p:cNvSpPr txBox="1"/>
              <p:nvPr/>
            </p:nvSpPr>
            <p:spPr>
              <a:xfrm>
                <a:off x="4098140" y="3020931"/>
                <a:ext cx="413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-</a:t>
                </a:r>
                <a:endParaRPr lang="ko-KR" altLang="en-US" sz="2800" b="1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4A4A9F1-AB6A-4D14-AD6C-38721187667B}"/>
                </a:ext>
              </a:extLst>
            </p:cNvPr>
            <p:cNvGrpSpPr/>
            <p:nvPr/>
          </p:nvGrpSpPr>
          <p:grpSpPr>
            <a:xfrm>
              <a:off x="5259855" y="2859390"/>
              <a:ext cx="934240" cy="823865"/>
              <a:chOff x="3864324" y="2859390"/>
              <a:chExt cx="934240" cy="823865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2F76A236-2BD0-4195-BFEE-4F5533452C52}"/>
                  </a:ext>
                </a:extLst>
              </p:cNvPr>
              <p:cNvSpPr/>
              <p:nvPr/>
            </p:nvSpPr>
            <p:spPr>
              <a:xfrm>
                <a:off x="3864324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58DB7DE-3FC1-415E-BD76-9231C96C667F}"/>
                      </a:ext>
                    </a:extLst>
                  </p:cNvPr>
                  <p:cNvSpPr txBox="1"/>
                  <p:nvPr/>
                </p:nvSpPr>
                <p:spPr>
                  <a:xfrm>
                    <a:off x="4029956" y="3011406"/>
                    <a:ext cx="768608" cy="532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⬚</m:t>
                              </m:r>
                            </m:e>
                            <m:sup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2800" b="1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D8BFCDC-2D48-401B-8D04-439725B53B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9956" y="3011406"/>
                    <a:ext cx="768608" cy="53296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D74690-8F5A-427C-8D93-1C81ACB9F0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697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9EC4B13-318C-4CB5-A557-D4BE9E0D00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0375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B7216EF4-21BA-4A15-A629-8F962FC9C83E}"/>
                    </a:ext>
                  </a:extLst>
                </p:cNvPr>
                <p:cNvSpPr/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5C5BD7B-62F2-4D69-A0E0-5CEC2CC324B6}"/>
                    </a:ext>
                  </a:extLst>
                </p:cNvPr>
                <p:cNvSpPr txBox="1"/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3B09DB-81EB-4E82-9FE0-F55A90E04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976" y="2799398"/>
                  <a:ext cx="45224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760DB3B-0FAD-41D4-A984-05A186CC2F37}"/>
                  </a:ext>
                </a:extLst>
              </p:cNvPr>
              <p:cNvSpPr/>
              <p:nvPr/>
            </p:nvSpPr>
            <p:spPr>
              <a:xfrm>
                <a:off x="2947739" y="2907586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760DB3B-0FAD-41D4-A984-05A186CC2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739" y="2907586"/>
                <a:ext cx="4142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5B25CFB-9986-412D-9AFD-0B13BC3A3211}"/>
                  </a:ext>
                </a:extLst>
              </p:cNvPr>
              <p:cNvSpPr/>
              <p:nvPr/>
            </p:nvSpPr>
            <p:spPr>
              <a:xfrm>
                <a:off x="2984102" y="3270332"/>
                <a:ext cx="367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5B25CFB-9986-412D-9AFD-0B13BC3A32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102" y="3270332"/>
                <a:ext cx="36798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CC8AE7E-31F7-4BC1-B7CD-F3703F4E9B75}"/>
                  </a:ext>
                </a:extLst>
              </p:cNvPr>
              <p:cNvSpPr/>
              <p:nvPr/>
            </p:nvSpPr>
            <p:spPr>
              <a:xfrm>
                <a:off x="4343104" y="3069761"/>
                <a:ext cx="365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CC8AE7E-31F7-4BC1-B7CD-F3703F4E9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104" y="3069761"/>
                <a:ext cx="36580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316D521-2EA4-4778-B504-10E5A4A37EC6}"/>
                  </a:ext>
                </a:extLst>
              </p:cNvPr>
              <p:cNvSpPr/>
              <p:nvPr/>
            </p:nvSpPr>
            <p:spPr>
              <a:xfrm>
                <a:off x="4417093" y="3283056"/>
                <a:ext cx="5373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316D521-2EA4-4778-B504-10E5A4A37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093" y="3283056"/>
                <a:ext cx="53732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6814386-00C2-4B99-B138-046E6FDA521D}"/>
                  </a:ext>
                </a:extLst>
              </p:cNvPr>
              <p:cNvSpPr/>
              <p:nvPr/>
            </p:nvSpPr>
            <p:spPr>
              <a:xfrm>
                <a:off x="5712996" y="3068737"/>
                <a:ext cx="483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6814386-00C2-4B99-B138-046E6FDA5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996" y="3068737"/>
                <a:ext cx="48308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945BA16-41F3-4FFC-B231-3AC75C28D329}"/>
              </a:ext>
            </a:extLst>
          </p:cNvPr>
          <p:cNvCxnSpPr>
            <a:cxnSpLocks/>
          </p:cNvCxnSpPr>
          <p:nvPr/>
        </p:nvCxnSpPr>
        <p:spPr>
          <a:xfrm flipH="1">
            <a:off x="4525214" y="3658628"/>
            <a:ext cx="152792" cy="5845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BFD0832-2B9C-4B20-B441-4CD5FFFEFBED}"/>
              </a:ext>
            </a:extLst>
          </p:cNvPr>
          <p:cNvCxnSpPr>
            <a:cxnSpLocks/>
          </p:cNvCxnSpPr>
          <p:nvPr/>
        </p:nvCxnSpPr>
        <p:spPr>
          <a:xfrm flipH="1" flipV="1">
            <a:off x="4077519" y="4228744"/>
            <a:ext cx="44769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BC9C5C-F284-4C09-BECD-44B3665C5A43}"/>
                  </a:ext>
                </a:extLst>
              </p:cNvPr>
              <p:cNvSpPr txBox="1"/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BC9C5C-F284-4C09-BECD-44B3665C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E9BFD8-21B0-4CAB-8E09-B08F64BCBC51}"/>
                  </a:ext>
                </a:extLst>
              </p:cNvPr>
              <p:cNvSpPr txBox="1"/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E9BFD8-21B0-4CAB-8E09-B08F64BCB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150F6B-66D2-434B-BAC6-DA9A3D1EB25B}"/>
                  </a:ext>
                </a:extLst>
              </p:cNvPr>
              <p:cNvSpPr txBox="1"/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150F6B-66D2-434B-BAC6-DA9A3D1EB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7D4C23F-3515-43D0-9B36-410C17B920BB}"/>
                  </a:ext>
                </a:extLst>
              </p14:cNvPr>
              <p14:cNvContentPartPr/>
              <p14:nvPr/>
            </p14:nvContentPartPr>
            <p14:xfrm>
              <a:off x="2998760" y="2861914"/>
              <a:ext cx="370080" cy="77328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7D4C23F-3515-43D0-9B36-410C17B920B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80742" y="2843914"/>
                <a:ext cx="405755" cy="8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DDE35E37-E204-484A-984A-2BCEDBADDE04}"/>
                  </a:ext>
                </a:extLst>
              </p14:cNvPr>
              <p14:cNvContentPartPr/>
              <p14:nvPr/>
            </p14:nvContentPartPr>
            <p14:xfrm>
              <a:off x="4375400" y="3063154"/>
              <a:ext cx="530280" cy="64332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DDE35E37-E204-484A-984A-2BCEDBADDE0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57400" y="3045154"/>
                <a:ext cx="56592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33DF408C-8F66-4F2E-A1CF-709E7F6CAA59}"/>
                  </a:ext>
                </a:extLst>
              </p14:cNvPr>
              <p14:cNvContentPartPr/>
              <p14:nvPr/>
            </p14:nvContentPartPr>
            <p14:xfrm>
              <a:off x="5785520" y="3064954"/>
              <a:ext cx="342720" cy="35856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33DF408C-8F66-4F2E-A1CF-709E7F6CAA5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67520" y="3046954"/>
                <a:ext cx="37836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E79891B3-2437-4A54-A319-999A3446B572}"/>
                  </a:ext>
                </a:extLst>
              </p14:cNvPr>
              <p14:cNvContentPartPr/>
              <p14:nvPr/>
            </p14:nvContentPartPr>
            <p14:xfrm>
              <a:off x="2065144" y="3599627"/>
              <a:ext cx="470160" cy="43380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E79891B3-2437-4A54-A319-999A3446B5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029144" y="3563627"/>
                <a:ext cx="54180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0B389ED4-3934-411D-994E-6FFBA0D60F34}"/>
                  </a:ext>
                </a:extLst>
              </p14:cNvPr>
              <p14:cNvContentPartPr/>
              <p14:nvPr/>
            </p14:nvContentPartPr>
            <p14:xfrm>
              <a:off x="6580007" y="2853634"/>
              <a:ext cx="437760" cy="45720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0B389ED4-3934-411D-994E-6FFBA0D60F3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44007" y="2817634"/>
                <a:ext cx="509400" cy="52884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5D80F1E-5FB7-4B89-AB5A-5A03A8868959}"/>
              </a:ext>
            </a:extLst>
          </p:cNvPr>
          <p:cNvSpPr/>
          <p:nvPr/>
        </p:nvSpPr>
        <p:spPr>
          <a:xfrm>
            <a:off x="2955073" y="2861913"/>
            <a:ext cx="3659456" cy="820737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713485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B4A8C2-8987-4240-9664-E661D18B2EDA}"/>
              </a:ext>
            </a:extLst>
          </p:cNvPr>
          <p:cNvGrpSpPr/>
          <p:nvPr/>
        </p:nvGrpSpPr>
        <p:grpSpPr>
          <a:xfrm>
            <a:off x="2025702" y="2446526"/>
            <a:ext cx="5161330" cy="1631611"/>
            <a:chOff x="1491548" y="2455372"/>
            <a:chExt cx="5161330" cy="163161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735D948-5D9F-4FE4-AC25-97113F787468}"/>
                </a:ext>
              </a:extLst>
            </p:cNvPr>
            <p:cNvGrpSpPr/>
            <p:nvPr/>
          </p:nvGrpSpPr>
          <p:grpSpPr>
            <a:xfrm>
              <a:off x="1946495" y="2752253"/>
              <a:ext cx="600486" cy="247401"/>
              <a:chOff x="1539089" y="2652664"/>
              <a:chExt cx="1007892" cy="346989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2DE8677-9C3E-456A-8295-7799997A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81474" y="2652664"/>
                <a:ext cx="265507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FD5EF4C8-9778-47CC-8162-DB8929F016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70B49B-7D6E-4F03-938C-EBEB59C0CCE7}"/>
                </a:ext>
              </a:extLst>
            </p:cNvPr>
            <p:cNvGrpSpPr/>
            <p:nvPr/>
          </p:nvGrpSpPr>
          <p:grpSpPr>
            <a:xfrm flipV="1">
              <a:off x="1946498" y="3590924"/>
              <a:ext cx="600486" cy="247401"/>
              <a:chOff x="1539089" y="2652665"/>
              <a:chExt cx="1007892" cy="346989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84821F5-CCCE-4D40-A2F2-1FD7A8067696}"/>
                  </a:ext>
                </a:extLst>
              </p:cNvPr>
              <p:cNvCxnSpPr/>
              <p:nvPr/>
            </p:nvCxnSpPr>
            <p:spPr>
              <a:xfrm flipH="1" flipV="1">
                <a:off x="2281473" y="2652665"/>
                <a:ext cx="265508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D75E5DD6-27D5-4739-B96A-60B28F9316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AD5D79B-AEC6-469C-95C3-F10DB3E9CE51}"/>
                    </a:ext>
                  </a:extLst>
                </p:cNvPr>
                <p:cNvSpPr txBox="1"/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E1A540-267D-4ED6-ACEC-8C1583D5F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5866" y="2455372"/>
                  <a:ext cx="473206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9ED9DA5-BF47-4CC8-BDE0-0DA6BDF27B1A}"/>
                    </a:ext>
                  </a:extLst>
                </p:cNvPr>
                <p:cNvSpPr txBox="1"/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DFADF6-2B65-487B-9070-6B8E3BDCD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1548" y="3563763"/>
                  <a:ext cx="55015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9EC4B13-318C-4CB5-A557-D4BE9E0D00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0375" y="3272653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B7216EF4-21BA-4A15-A629-8F962FC9C83E}"/>
                    </a:ext>
                  </a:extLst>
                </p:cNvPr>
                <p:cNvSpPr/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7E45742-6C1E-4652-B84F-45033B1D6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138" y="2864088"/>
                  <a:ext cx="45801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945BA16-41F3-4FFC-B231-3AC75C28D329}"/>
              </a:ext>
            </a:extLst>
          </p:cNvPr>
          <p:cNvCxnSpPr>
            <a:cxnSpLocks/>
          </p:cNvCxnSpPr>
          <p:nvPr/>
        </p:nvCxnSpPr>
        <p:spPr>
          <a:xfrm flipH="1">
            <a:off x="4525214" y="3658628"/>
            <a:ext cx="152792" cy="5845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BFD0832-2B9C-4B20-B441-4CD5FFFEFBED}"/>
              </a:ext>
            </a:extLst>
          </p:cNvPr>
          <p:cNvCxnSpPr>
            <a:cxnSpLocks/>
          </p:cNvCxnSpPr>
          <p:nvPr/>
        </p:nvCxnSpPr>
        <p:spPr>
          <a:xfrm flipH="1" flipV="1">
            <a:off x="4077519" y="4228744"/>
            <a:ext cx="44769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BC9C5C-F284-4C09-BECD-44B3665C5A43}"/>
                  </a:ext>
                </a:extLst>
              </p:cNvPr>
              <p:cNvSpPr txBox="1"/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BC9C5C-F284-4C09-BECD-44B3665C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36" y="3922523"/>
                <a:ext cx="47320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E9BFD8-21B0-4CAB-8E09-B08F64BCBC51}"/>
                  </a:ext>
                </a:extLst>
              </p:cNvPr>
              <p:cNvSpPr txBox="1"/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E9BFD8-21B0-4CAB-8E09-B08F64BCB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895" y="2073091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150F6B-66D2-434B-BAC6-DA9A3D1EB25B}"/>
                  </a:ext>
                </a:extLst>
              </p:cNvPr>
              <p:cNvSpPr txBox="1"/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150F6B-66D2-434B-BAC6-DA9A3D1EB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157" y="4465645"/>
                <a:ext cx="4235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E79891B3-2437-4A54-A319-999A3446B572}"/>
                  </a:ext>
                </a:extLst>
              </p14:cNvPr>
              <p14:cNvContentPartPr/>
              <p14:nvPr/>
            </p14:nvContentPartPr>
            <p14:xfrm>
              <a:off x="2065144" y="3599627"/>
              <a:ext cx="470160" cy="43380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E79891B3-2437-4A54-A319-999A3446B57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29144" y="3563627"/>
                <a:ext cx="54180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0B389ED4-3934-411D-994E-6FFBA0D60F34}"/>
                  </a:ext>
                </a:extLst>
              </p14:cNvPr>
              <p14:cNvContentPartPr/>
              <p14:nvPr/>
            </p14:nvContentPartPr>
            <p14:xfrm>
              <a:off x="6580007" y="2853634"/>
              <a:ext cx="437760" cy="45720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0B389ED4-3934-411D-994E-6FFBA0D60F3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44007" y="2817634"/>
                <a:ext cx="509400" cy="52884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5D80F1E-5FB7-4B89-AB5A-5A03A8868959}"/>
              </a:ext>
            </a:extLst>
          </p:cNvPr>
          <p:cNvSpPr/>
          <p:nvPr/>
        </p:nvSpPr>
        <p:spPr>
          <a:xfrm>
            <a:off x="2955073" y="2861913"/>
            <a:ext cx="3659456" cy="820737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919F47F-14F6-43DE-82A0-681D0B3078D1}"/>
                  </a:ext>
                </a:extLst>
              </p:cNvPr>
              <p:cNvSpPr/>
              <p:nvPr/>
            </p:nvSpPr>
            <p:spPr>
              <a:xfrm>
                <a:off x="3081135" y="3244334"/>
                <a:ext cx="10799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∙1∙2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919F47F-14F6-43DE-82A0-681D0B307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35" y="3244334"/>
                <a:ext cx="107997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D5A84A-6561-4784-BC3D-FDC8623C3C9B}"/>
                  </a:ext>
                </a:extLst>
              </p:cNvPr>
              <p:cNvSpPr txBox="1"/>
              <p:nvPr/>
            </p:nvSpPr>
            <p:spPr>
              <a:xfrm>
                <a:off x="2983039" y="946817"/>
                <a:ext cx="30131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𝐶𝑜𝑚𝑝𝑜𝑠𝑖𝑡𝑒</m:t>
                    </m:r>
                  </m:oMath>
                </a14:m>
                <a:r>
                  <a:rPr lang="en-US" altLang="ko-KR" sz="3200" dirty="0">
                    <a:solidFill>
                      <a:schemeClr val="tx1"/>
                    </a:solidFill>
                  </a:rPr>
                  <a:t> Gate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D5A84A-6561-4784-BC3D-FDC8623C3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39" y="946817"/>
                <a:ext cx="3013197" cy="584775"/>
              </a:xfrm>
              <a:prstGeom prst="rect">
                <a:avLst/>
              </a:prstGeom>
              <a:blipFill>
                <a:blip r:embed="rId16"/>
                <a:stretch>
                  <a:fillRect t="-12500" r="-4040" b="-34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12751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CAA3CEE-BA00-4EF8-B24D-FB7D8667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735" y="2103437"/>
            <a:ext cx="6722529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dirty="0">
                <a:solidFill>
                  <a:schemeClr val="accent6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Lab</a:t>
            </a:r>
            <a:br>
              <a:rPr lang="en-US" altLang="ko-KR" sz="4400" dirty="0">
                <a:solidFill>
                  <a:srgbClr val="FFC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</a:br>
            <a:r>
              <a:rPr lang="en-US" altLang="ko-KR" sz="40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Linear</a:t>
            </a:r>
            <a:r>
              <a:rPr lang="ko-KR" altLang="en-US" sz="4000" dirty="0">
                <a:latin typeface="Microsoft JhengHei UI Light" panose="020B0304030504040204" pitchFamily="34" charset="-120"/>
              </a:rPr>
              <a:t> </a:t>
            </a:r>
            <a:r>
              <a:rPr lang="en-US" altLang="ko-KR" sz="40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Regression</a:t>
            </a:r>
            <a:endParaRPr lang="ko-KR" altLang="en-US" sz="4400" dirty="0">
              <a:latin typeface="Microsoft JhengHei UI Light" panose="020B0304030504040204" pitchFamily="34" charset="-12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E8EC41-9F09-4C08-A0EC-208138E766A8}"/>
              </a:ext>
            </a:extLst>
          </p:cNvPr>
          <p:cNvSpPr/>
          <p:nvPr/>
        </p:nvSpPr>
        <p:spPr>
          <a:xfrm>
            <a:off x="3458582" y="3527137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+mj-lt"/>
                <a:ea typeface="Microsoft JhengHei UI Light" panose="020B0304030504040204" pitchFamily="34" charset="-120"/>
              </a:rPr>
              <a:t>using</a:t>
            </a:r>
            <a:endParaRPr lang="ko-KR" altLang="en-US" sz="2400">
              <a:latin typeface="+mj-lt"/>
            </a:endParaRPr>
          </a:p>
        </p:txBody>
      </p:sp>
      <p:pic>
        <p:nvPicPr>
          <p:cNvPr id="4" name="그림 3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AC0F78B1-00BA-4C86-808A-03280A9F5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986" y="3588676"/>
            <a:ext cx="1470350" cy="38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14221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F7763D7-1BD4-40EA-AF5B-F4D2CD7B7555}"/>
                  </a:ext>
                </a:extLst>
              </p:cNvPr>
              <p:cNvSpPr/>
              <p:nvPr/>
            </p:nvSpPr>
            <p:spPr>
              <a:xfrm>
                <a:off x="1165677" y="1664713"/>
                <a:ext cx="627334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>
                    <a:ea typeface="나눔명조 ExtraBold" panose="02020603020101020101" pitchFamily="18" charset="-127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𝑥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, 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𝑦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)=(1, 1) </m:t>
                    </m:r>
                  </m:oMath>
                </a14:m>
                <a:r>
                  <a:rPr lang="en-US" altLang="ko-KR" sz="2400" dirty="0">
                    <a:ea typeface="나눔명조 ExtraBold" panose="02020603020101020101" pitchFamily="18" charset="-127"/>
                  </a:rPr>
                  <a:t>and</a:t>
                </a:r>
                <a:r>
                  <a:rPr lang="ko-KR" altLang="en-US" sz="2400" dirty="0">
                    <a:ea typeface="나눔명조 ExtraBold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=</m:t>
                    </m:r>
                    <m:r>
                      <a:rPr lang="ko-KR" altLang="en-US" sz="2400" i="1" dirty="0"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 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3</m:t>
                    </m:r>
                  </m:oMath>
                </a14:m>
                <a:r>
                  <a:rPr lang="en-US" altLang="ko-KR" sz="2400" dirty="0">
                    <a:ea typeface="나눔명조 ExtraBold" panose="02020603020101020101" pitchFamily="18" charset="-127"/>
                  </a:rPr>
                  <a:t>, then compute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𝐸</m:t>
                    </m:r>
                  </m:oMath>
                </a14:m>
                <a:r>
                  <a:rPr lang="en-US" altLang="ko-KR" sz="2400" dirty="0">
                    <a:ea typeface="나눔명조 ExtraBold" panose="02020603020101020101" pitchFamily="18" charset="-127"/>
                  </a:rPr>
                  <a:t>.</a:t>
                </a:r>
                <a:endParaRPr lang="ko-KR" altLang="en-US" sz="2400" dirty="0">
                  <a:ea typeface="나눔명조 Extra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F7763D7-1BD4-40EA-AF5B-F4D2CD7B75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677" y="1664713"/>
                <a:ext cx="6273347" cy="461665"/>
              </a:xfrm>
              <a:prstGeom prst="rect">
                <a:avLst/>
              </a:prstGeom>
              <a:blipFill>
                <a:blip r:embed="rId2"/>
                <a:stretch>
                  <a:fillRect l="-1458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제목 1">
            <a:extLst>
              <a:ext uri="{FF2B5EF4-FFF2-40B4-BE49-F238E27FC236}">
                <a16:creationId xmlns:a16="http://schemas.microsoft.com/office/drawing/2014/main" id="{E983082B-78B1-4261-A9EC-0349CD89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5785"/>
            <a:ext cx="7886700" cy="1325563"/>
          </a:xfrm>
        </p:spPr>
        <p:txBody>
          <a:bodyPr/>
          <a:lstStyle/>
          <a:p>
            <a:r>
              <a:rPr lang="en-US" altLang="ko-KR" dirty="0"/>
              <a:t>Forward propagation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D6A4EE9-0575-4997-9768-E53D7535989F}"/>
              </a:ext>
            </a:extLst>
          </p:cNvPr>
          <p:cNvSpPr/>
          <p:nvPr/>
        </p:nvSpPr>
        <p:spPr>
          <a:xfrm>
            <a:off x="2960483" y="2870156"/>
            <a:ext cx="823865" cy="82386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DA062D9-E448-4BE0-B754-8A16FA5067B7}"/>
              </a:ext>
            </a:extLst>
          </p:cNvPr>
          <p:cNvGrpSpPr/>
          <p:nvPr/>
        </p:nvGrpSpPr>
        <p:grpSpPr>
          <a:xfrm>
            <a:off x="2480649" y="2743407"/>
            <a:ext cx="600486" cy="247401"/>
            <a:chOff x="1539089" y="2652664"/>
            <a:chExt cx="1007892" cy="346989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1C6472E9-494A-4292-A1F2-75C17DEA4DC8}"/>
                </a:ext>
              </a:extLst>
            </p:cNvPr>
            <p:cNvCxnSpPr>
              <a:stCxn id="44" idx="1"/>
            </p:cNvCxnSpPr>
            <p:nvPr/>
          </p:nvCxnSpPr>
          <p:spPr>
            <a:xfrm flipH="1" flipV="1">
              <a:off x="2281474" y="2652664"/>
              <a:ext cx="265507" cy="3469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040777CC-FF44-45BF-9BB8-0D66A3DBAE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39089" y="2652665"/>
              <a:ext cx="75143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EDB5F1B-FD17-4CAF-93CC-497B0CC4B8EF}"/>
              </a:ext>
            </a:extLst>
          </p:cNvPr>
          <p:cNvGrpSpPr/>
          <p:nvPr/>
        </p:nvGrpSpPr>
        <p:grpSpPr>
          <a:xfrm flipV="1">
            <a:off x="2480652" y="3582078"/>
            <a:ext cx="600486" cy="247401"/>
            <a:chOff x="1539089" y="2652665"/>
            <a:chExt cx="1007892" cy="346989"/>
          </a:xfrm>
        </p:grpSpPr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39F671C-A220-4A0B-96C1-D4FAB76E1B88}"/>
                </a:ext>
              </a:extLst>
            </p:cNvPr>
            <p:cNvCxnSpPr/>
            <p:nvPr/>
          </p:nvCxnSpPr>
          <p:spPr>
            <a:xfrm flipH="1" flipV="1">
              <a:off x="2281473" y="2652665"/>
              <a:ext cx="265508" cy="3469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F4C564E5-30CB-4CB9-B321-5FD471B557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9089" y="2652665"/>
              <a:ext cx="75143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5563D9C-637A-4FE4-BB59-511B9EE24136}"/>
              </a:ext>
            </a:extLst>
          </p:cNvPr>
          <p:cNvSpPr txBox="1"/>
          <p:nvPr/>
        </p:nvSpPr>
        <p:spPr>
          <a:xfrm>
            <a:off x="3112822" y="3031697"/>
            <a:ext cx="52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×</a:t>
            </a:r>
            <a:endParaRPr lang="ko-KR" altLang="en-US" sz="2800" b="1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76991CE-5820-44D8-94E8-A68B18766A81}"/>
              </a:ext>
            </a:extLst>
          </p:cNvPr>
          <p:cNvCxnSpPr>
            <a:cxnSpLocks/>
          </p:cNvCxnSpPr>
          <p:nvPr/>
        </p:nvCxnSpPr>
        <p:spPr>
          <a:xfrm flipH="1">
            <a:off x="3791267" y="3263807"/>
            <a:ext cx="57250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72CCAC4-4D46-49A1-90FB-6875217504B9}"/>
                  </a:ext>
                </a:extLst>
              </p:cNvPr>
              <p:cNvSpPr txBox="1"/>
              <p:nvPr/>
            </p:nvSpPr>
            <p:spPr>
              <a:xfrm>
                <a:off x="2080020" y="2446526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72CCAC4-4D46-49A1-90FB-687521750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020" y="2446526"/>
                <a:ext cx="47320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892CC3B-03C6-4659-93FB-661BE8EB9703}"/>
                  </a:ext>
                </a:extLst>
              </p:cNvPr>
              <p:cNvSpPr txBox="1"/>
              <p:nvPr/>
            </p:nvSpPr>
            <p:spPr>
              <a:xfrm>
                <a:off x="2025702" y="3554917"/>
                <a:ext cx="5501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892CC3B-03C6-4659-93FB-661BE8EB9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702" y="3554917"/>
                <a:ext cx="55015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733026-21E4-4D39-877D-79C4ADE6DFC8}"/>
                  </a:ext>
                </a:extLst>
              </p:cNvPr>
              <p:cNvSpPr txBox="1"/>
              <p:nvPr/>
            </p:nvSpPr>
            <p:spPr>
              <a:xfrm>
                <a:off x="3677030" y="2790552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733026-21E4-4D39-877D-79C4ADE6D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030" y="2790552"/>
                <a:ext cx="4732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B45A4C63-8EC1-4AA8-8F8E-172FC4A1A944}"/>
              </a:ext>
            </a:extLst>
          </p:cNvPr>
          <p:cNvGrpSpPr/>
          <p:nvPr/>
        </p:nvGrpSpPr>
        <p:grpSpPr>
          <a:xfrm>
            <a:off x="4398478" y="2850544"/>
            <a:ext cx="823865" cy="823865"/>
            <a:chOff x="3864324" y="2859390"/>
            <a:chExt cx="823865" cy="82386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41C0E4D-DA11-4B63-BCB1-CD84937FFF5D}"/>
                </a:ext>
              </a:extLst>
            </p:cNvPr>
            <p:cNvSpPr/>
            <p:nvPr/>
          </p:nvSpPr>
          <p:spPr>
            <a:xfrm>
              <a:off x="3864324" y="2859390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F4E2534-B7FC-4A90-B695-2588DB49004B}"/>
                </a:ext>
              </a:extLst>
            </p:cNvPr>
            <p:cNvSpPr txBox="1"/>
            <p:nvPr/>
          </p:nvSpPr>
          <p:spPr>
            <a:xfrm>
              <a:off x="4098140" y="3020931"/>
              <a:ext cx="4138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-</a:t>
              </a:r>
              <a:endParaRPr lang="ko-KR" altLang="en-US" sz="2800" b="1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806A95-C43B-408C-8031-040C588C251B}"/>
              </a:ext>
            </a:extLst>
          </p:cNvPr>
          <p:cNvGrpSpPr/>
          <p:nvPr/>
        </p:nvGrpSpPr>
        <p:grpSpPr>
          <a:xfrm flipV="1">
            <a:off x="4077518" y="3658626"/>
            <a:ext cx="600486" cy="419510"/>
            <a:chOff x="1539089" y="2652665"/>
            <a:chExt cx="1007892" cy="346989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5DD8C238-9DC5-4797-ACB2-AC0B5AF1BF4E}"/>
                </a:ext>
              </a:extLst>
            </p:cNvPr>
            <p:cNvCxnSpPr/>
            <p:nvPr/>
          </p:nvCxnSpPr>
          <p:spPr>
            <a:xfrm flipH="1" flipV="1">
              <a:off x="2281473" y="2652665"/>
              <a:ext cx="265508" cy="3469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457A4E9-FF2F-4564-8CAC-CB3C27A33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9089" y="2652665"/>
              <a:ext cx="75143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C82F907-BE2A-4F0A-9914-669B62AEF7A1}"/>
                  </a:ext>
                </a:extLst>
              </p:cNvPr>
              <p:cNvSpPr txBox="1"/>
              <p:nvPr/>
            </p:nvSpPr>
            <p:spPr>
              <a:xfrm>
                <a:off x="3676736" y="3782672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C82F907-BE2A-4F0A-9914-669B62AEF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36" y="3782672"/>
                <a:ext cx="473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DF0118DC-44DE-49E6-B27F-A74A61AD9651}"/>
              </a:ext>
            </a:extLst>
          </p:cNvPr>
          <p:cNvSpPr/>
          <p:nvPr/>
        </p:nvSpPr>
        <p:spPr>
          <a:xfrm>
            <a:off x="5794009" y="2850544"/>
            <a:ext cx="823865" cy="82386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702C30A-BCF9-4F0C-8CB2-DA00B12A99E8}"/>
              </a:ext>
            </a:extLst>
          </p:cNvPr>
          <p:cNvCxnSpPr>
            <a:cxnSpLocks/>
          </p:cNvCxnSpPr>
          <p:nvPr/>
        </p:nvCxnSpPr>
        <p:spPr>
          <a:xfrm flipH="1">
            <a:off x="5224851" y="3263807"/>
            <a:ext cx="57250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DAEA508-6ABF-48D9-B8C7-6B7237063791}"/>
              </a:ext>
            </a:extLst>
          </p:cNvPr>
          <p:cNvCxnSpPr>
            <a:cxnSpLocks/>
          </p:cNvCxnSpPr>
          <p:nvPr/>
        </p:nvCxnSpPr>
        <p:spPr>
          <a:xfrm flipH="1">
            <a:off x="6614529" y="3263807"/>
            <a:ext cx="57250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ABAA815-89E1-4A6F-B304-04100766B60D}"/>
                  </a:ext>
                </a:extLst>
              </p:cNvPr>
              <p:cNvSpPr/>
              <p:nvPr/>
            </p:nvSpPr>
            <p:spPr>
              <a:xfrm>
                <a:off x="6531292" y="2855242"/>
                <a:ext cx="4580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ABAA815-89E1-4A6F-B304-04100766B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292" y="2855242"/>
                <a:ext cx="45801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1D0AC69-720B-40B8-9126-3F8A1B7C3B70}"/>
                  </a:ext>
                </a:extLst>
              </p:cNvPr>
              <p:cNvSpPr txBox="1"/>
              <p:nvPr/>
            </p:nvSpPr>
            <p:spPr>
              <a:xfrm>
                <a:off x="5159130" y="2790552"/>
                <a:ext cx="4522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1D0AC69-720B-40B8-9126-3F8A1B7C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30" y="2790552"/>
                <a:ext cx="45224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E857B7CA-E2AC-48AF-89FE-06B37274C9A6}"/>
                  </a:ext>
                </a:extLst>
              </p:cNvPr>
              <p:cNvSpPr/>
              <p:nvPr/>
            </p:nvSpPr>
            <p:spPr>
              <a:xfrm>
                <a:off x="2947739" y="2907586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E857B7CA-E2AC-48AF-89FE-06B37274C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739" y="2907586"/>
                <a:ext cx="4142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A81C7D79-9A50-49B2-9EA4-6E9E484CF838}"/>
                  </a:ext>
                </a:extLst>
              </p:cNvPr>
              <p:cNvSpPr/>
              <p:nvPr/>
            </p:nvSpPr>
            <p:spPr>
              <a:xfrm>
                <a:off x="2984102" y="3270332"/>
                <a:ext cx="367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A81C7D79-9A50-49B2-9EA4-6E9E484CF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102" y="3270332"/>
                <a:ext cx="36798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C0117242-BCA0-4FFE-B8D5-F818315926FF}"/>
                  </a:ext>
                </a:extLst>
              </p:cNvPr>
              <p:cNvSpPr/>
              <p:nvPr/>
            </p:nvSpPr>
            <p:spPr>
              <a:xfrm>
                <a:off x="4343104" y="3069761"/>
                <a:ext cx="365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C0117242-BCA0-4FFE-B8D5-F81831592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104" y="3069761"/>
                <a:ext cx="36580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303B3A0D-6E29-4DB8-83FE-312D06BFC9DF}"/>
                  </a:ext>
                </a:extLst>
              </p:cNvPr>
              <p:cNvSpPr/>
              <p:nvPr/>
            </p:nvSpPr>
            <p:spPr>
              <a:xfrm>
                <a:off x="4417093" y="3283056"/>
                <a:ext cx="5373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303B3A0D-6E29-4DB8-83FE-312D06BFC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093" y="3283056"/>
                <a:ext cx="53732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B82D5ABA-5C51-4661-BD28-0E342D27593A}"/>
                  </a:ext>
                </a:extLst>
              </p:cNvPr>
              <p:cNvSpPr/>
              <p:nvPr/>
            </p:nvSpPr>
            <p:spPr>
              <a:xfrm>
                <a:off x="4037556" y="3714838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ko-KR" altLang="en-US" b="1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B82D5ABA-5C51-4661-BD28-0E342D275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556" y="3714838"/>
                <a:ext cx="37542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C3DC4699-F01B-47A7-910E-E05715C20EAD}"/>
                  </a:ext>
                </a:extLst>
              </p:cNvPr>
              <p:cNvSpPr/>
              <p:nvPr/>
            </p:nvSpPr>
            <p:spPr>
              <a:xfrm>
                <a:off x="2419365" y="3476160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ko-KR" altLang="en-US" b="1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C3DC4699-F01B-47A7-910E-E05715C20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65" y="3476160"/>
                <a:ext cx="37542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139E40E8-6340-4BAD-8935-7F33384D0BAF}"/>
                  </a:ext>
                </a:extLst>
              </p:cNvPr>
              <p:cNvSpPr/>
              <p:nvPr/>
            </p:nvSpPr>
            <p:spPr>
              <a:xfrm>
                <a:off x="2419365" y="2381858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ko-KR" altLang="en-US" b="1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139E40E8-6340-4BAD-8935-7F33384D0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65" y="2381858"/>
                <a:ext cx="37542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960E6D5-1328-48F1-B685-E695C4C7004B}"/>
                  </a:ext>
                </a:extLst>
              </p:cNvPr>
              <p:cNvSpPr/>
              <p:nvPr/>
            </p:nvSpPr>
            <p:spPr>
              <a:xfrm>
                <a:off x="3922215" y="2906138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ko-KR" altLang="en-US" b="1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960E6D5-1328-48F1-B685-E695C4C70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215" y="2906138"/>
                <a:ext cx="37542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A59DF50-2A53-473B-9098-7D5D7A82963A}"/>
                  </a:ext>
                </a:extLst>
              </p:cNvPr>
              <p:cNvSpPr/>
              <p:nvPr/>
            </p:nvSpPr>
            <p:spPr>
              <a:xfrm>
                <a:off x="5388946" y="2890290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ko-KR" altLang="en-US" b="1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A59DF50-2A53-473B-9098-7D5D7A8296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946" y="2890290"/>
                <a:ext cx="37542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2C115A1-1DB7-4F4B-A489-0E016F94D304}"/>
                  </a:ext>
                </a:extLst>
              </p:cNvPr>
              <p:cNvSpPr/>
              <p:nvPr/>
            </p:nvSpPr>
            <p:spPr>
              <a:xfrm>
                <a:off x="6807922" y="2901000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ko-KR" altLang="en-US" b="1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2C115A1-1DB7-4F4B-A489-0E016F94D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22" y="2901000"/>
                <a:ext cx="37542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385413-4B48-4135-8607-977D0A6107CF}"/>
                  </a:ext>
                </a:extLst>
              </p:cNvPr>
              <p:cNvSpPr txBox="1"/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⬚</m:t>
                          </m:r>
                        </m:e>
                        <m:sup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385413-4B48-4135-8607-977D0A610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9E2234A-E402-4DE4-8784-70CA6B2565FF}"/>
                  </a:ext>
                </a:extLst>
              </p:cNvPr>
              <p:cNvSpPr/>
              <p:nvPr/>
            </p:nvSpPr>
            <p:spPr>
              <a:xfrm>
                <a:off x="5712996" y="3068737"/>
                <a:ext cx="483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9E2234A-E402-4DE4-8784-70CA6B256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996" y="3068737"/>
                <a:ext cx="48308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500274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5979D526-ABE6-491E-82A5-4191DC5419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468073"/>
                <a:ext cx="7886700" cy="1893588"/>
              </a:xfrm>
            </p:spPr>
            <p:txBody>
              <a:bodyPr>
                <a:norm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ko-KR" sz="4400"/>
                  <a:t>Error is big(4), </a:t>
                </a:r>
                <a:br>
                  <a:rPr lang="en-US" altLang="ko-KR" sz="4400" dirty="0"/>
                </a:br>
                <a:r>
                  <a:rPr lang="en-US" altLang="ko-KR" sz="4400" dirty="0"/>
                  <a:t>so let’s update </a:t>
                </a:r>
                <a14:m>
                  <m:oMath xmlns:m="http://schemas.openxmlformats.org/officeDocument/2006/math">
                    <m:r>
                      <a:rPr lang="en-US" altLang="ko-KR" sz="44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4400" dirty="0"/>
                  <a:t> </a:t>
                </a:r>
                <a:endParaRPr lang="ko-KR" altLang="en-US" sz="4400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5979D526-ABE6-491E-82A5-4191DC541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468073"/>
                <a:ext cx="7886700" cy="1893588"/>
              </a:xfrm>
              <a:blipFill>
                <a:blip r:embed="rId2"/>
                <a:stretch>
                  <a:fillRect b="-4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E9FE3CE5-A086-4476-9A9E-10AD35F9161C}"/>
              </a:ext>
            </a:extLst>
          </p:cNvPr>
          <p:cNvSpPr/>
          <p:nvPr/>
        </p:nvSpPr>
        <p:spPr>
          <a:xfrm>
            <a:off x="2730663" y="3361661"/>
            <a:ext cx="3682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/>
              <a:t>using back-propagation.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510393656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C6AB38C5-0D0A-4889-8E2F-0055913B10A7}"/>
              </a:ext>
            </a:extLst>
          </p:cNvPr>
          <p:cNvGrpSpPr/>
          <p:nvPr/>
        </p:nvGrpSpPr>
        <p:grpSpPr>
          <a:xfrm>
            <a:off x="5106360" y="3609460"/>
            <a:ext cx="2151690" cy="1303102"/>
            <a:chOff x="1779628" y="3978059"/>
            <a:chExt cx="2151690" cy="1303102"/>
          </a:xfrm>
        </p:grpSpPr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96D16D21-02E6-4C1C-AE82-6BCD9003D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6774" y="3978059"/>
              <a:ext cx="0" cy="1000588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B9F7CD7-8C7C-4625-A713-27CD3404B63A}"/>
                </a:ext>
              </a:extLst>
            </p:cNvPr>
            <p:cNvSpPr/>
            <p:nvPr/>
          </p:nvSpPr>
          <p:spPr>
            <a:xfrm>
              <a:off x="1779628" y="4977162"/>
              <a:ext cx="2151690" cy="303999"/>
            </a:xfrm>
            <a:prstGeom prst="rect">
              <a:avLst/>
            </a:prstGeom>
            <a:noFill/>
            <a:ln w="952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Influence </a:t>
              </a:r>
              <a:r>
                <a:rPr lang="en-US" altLang="ko-KR" sz="120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of e change </a:t>
              </a:r>
              <a:r>
                <a:rPr lang="en-US" altLang="ko-KR" sz="12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on </a:t>
              </a:r>
              <a:r>
                <a:rPr lang="en-US" altLang="ko-KR" sz="1200" dirty="0">
                  <a:solidFill>
                    <a:srgbClr val="FF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E</a:t>
              </a:r>
              <a:endPara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DCCD95A-7D8B-4BF1-A7B8-7B65AF66AC62}"/>
              </a:ext>
            </a:extLst>
          </p:cNvPr>
          <p:cNvGrpSpPr/>
          <p:nvPr/>
        </p:nvGrpSpPr>
        <p:grpSpPr>
          <a:xfrm>
            <a:off x="2025702" y="2381858"/>
            <a:ext cx="5161330" cy="1924034"/>
            <a:chOff x="2025702" y="2381858"/>
            <a:chExt cx="5161330" cy="192403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ED168B3-E583-4C74-B8C0-675F376D01D5}"/>
                </a:ext>
              </a:extLst>
            </p:cNvPr>
            <p:cNvGrpSpPr/>
            <p:nvPr/>
          </p:nvGrpSpPr>
          <p:grpSpPr>
            <a:xfrm>
              <a:off x="2025702" y="2446526"/>
              <a:ext cx="5161330" cy="1859366"/>
              <a:chOff x="1491548" y="2455372"/>
              <a:chExt cx="5161330" cy="1859366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6DB97DED-FCB0-42D4-A842-379E1D75B599}"/>
                  </a:ext>
                </a:extLst>
              </p:cNvPr>
              <p:cNvSpPr/>
              <p:nvPr/>
            </p:nvSpPr>
            <p:spPr>
              <a:xfrm>
                <a:off x="2426329" y="2879002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12464853-FE23-4CA8-9E97-0F2DDEC968DA}"/>
                  </a:ext>
                </a:extLst>
              </p:cNvPr>
              <p:cNvGrpSpPr/>
              <p:nvPr/>
            </p:nvGrpSpPr>
            <p:grpSpPr>
              <a:xfrm>
                <a:off x="1946495" y="2752253"/>
                <a:ext cx="600486" cy="247401"/>
                <a:chOff x="1539089" y="2652664"/>
                <a:chExt cx="1007892" cy="346989"/>
              </a:xfrm>
            </p:grpSpPr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40F9BED4-49F0-46B8-A0E6-E3780C2AD30A}"/>
                    </a:ext>
                  </a:extLst>
                </p:cNvPr>
                <p:cNvCxnSpPr>
                  <a:stCxn id="48" idx="1"/>
                </p:cNvCxnSpPr>
                <p:nvPr/>
              </p:nvCxnSpPr>
              <p:spPr>
                <a:xfrm flipH="1" flipV="1">
                  <a:off x="2281474" y="2652664"/>
                  <a:ext cx="265507" cy="34698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>
                  <a:extLst>
                    <a:ext uri="{FF2B5EF4-FFF2-40B4-BE49-F238E27FC236}">
                      <a16:creationId xmlns:a16="http://schemas.microsoft.com/office/drawing/2014/main" id="{64696E70-CEE0-476B-B510-146E354CA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39089" y="2652665"/>
                  <a:ext cx="751438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0237582A-EC21-4B8A-A78F-ECEA3122F167}"/>
                  </a:ext>
                </a:extLst>
              </p:cNvPr>
              <p:cNvGrpSpPr/>
              <p:nvPr/>
            </p:nvGrpSpPr>
            <p:grpSpPr>
              <a:xfrm flipV="1">
                <a:off x="1946498" y="3590924"/>
                <a:ext cx="600486" cy="247401"/>
                <a:chOff x="1539089" y="2652665"/>
                <a:chExt cx="1007892" cy="346989"/>
              </a:xfrm>
            </p:grpSpPr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8A567BC2-2CEA-4048-97D4-BC497F84FA33}"/>
                    </a:ext>
                  </a:extLst>
                </p:cNvPr>
                <p:cNvCxnSpPr/>
                <p:nvPr/>
              </p:nvCxnSpPr>
              <p:spPr>
                <a:xfrm flipH="1" flipV="1">
                  <a:off x="2281473" y="2652665"/>
                  <a:ext cx="265508" cy="34698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302E5B17-A657-4034-8E3D-BFE2703D42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9089" y="2652665"/>
                  <a:ext cx="751438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4CFB91D-8721-4D40-92A7-ECBB20D50486}"/>
                  </a:ext>
                </a:extLst>
              </p:cNvPr>
              <p:cNvSpPr txBox="1"/>
              <p:nvPr/>
            </p:nvSpPr>
            <p:spPr>
              <a:xfrm>
                <a:off x="2578668" y="3040543"/>
                <a:ext cx="5261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×</a:t>
                </a:r>
                <a:endParaRPr lang="ko-KR" altLang="en-US" sz="2800" b="1" dirty="0"/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62A5D474-9CC9-4B76-B022-733568CC76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7113" y="3272653"/>
                <a:ext cx="57250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5A55753-EFD5-45E6-9A4F-D2A26EE2B156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866" y="2455372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64E1A540-267D-4ED6-ACEC-8C1583D5F5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5866" y="2455372"/>
                    <a:ext cx="473206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547A9A99-6554-4ED8-B459-D68EC5AABEB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1548" y="3563763"/>
                    <a:ext cx="55015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ADFADF6-2B65-487B-9070-6B8E3BDCD3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1548" y="3563763"/>
                    <a:ext cx="550151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5E360DB4-8D34-45D7-AE4B-A54ED46EDEE5}"/>
                      </a:ext>
                    </a:extLst>
                  </p:cNvPr>
                  <p:cNvSpPr txBox="1"/>
                  <p:nvPr/>
                </p:nvSpPr>
                <p:spPr>
                  <a:xfrm>
                    <a:off x="3142876" y="279939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1FA74E3-B399-4DC2-B7AC-39C766F371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2876" y="2799398"/>
                    <a:ext cx="473206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4D3010AC-9DDB-42CD-B656-64CCFC8FCDE3}"/>
                  </a:ext>
                </a:extLst>
              </p:cNvPr>
              <p:cNvGrpSpPr/>
              <p:nvPr/>
            </p:nvGrpSpPr>
            <p:grpSpPr>
              <a:xfrm>
                <a:off x="3864324" y="2859390"/>
                <a:ext cx="823865" cy="823865"/>
                <a:chOff x="3864324" y="2859390"/>
                <a:chExt cx="823865" cy="823865"/>
              </a:xfrm>
            </p:grpSpPr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B05F19D3-F646-4581-AC62-C6A8937E5EEC}"/>
                    </a:ext>
                  </a:extLst>
                </p:cNvPr>
                <p:cNvSpPr/>
                <p:nvPr/>
              </p:nvSpPr>
              <p:spPr>
                <a:xfrm>
                  <a:off x="3864324" y="2859390"/>
                  <a:ext cx="823865" cy="823865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3B9E184-3A31-4A94-9CFD-27C43F4F3960}"/>
                    </a:ext>
                  </a:extLst>
                </p:cNvPr>
                <p:cNvSpPr txBox="1"/>
                <p:nvPr/>
              </p:nvSpPr>
              <p:spPr>
                <a:xfrm>
                  <a:off x="4098140" y="3020931"/>
                  <a:ext cx="4138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dirty="0"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-</a:t>
                  </a:r>
                  <a:endParaRPr lang="ko-KR" altLang="en-US" sz="2800" b="1" dirty="0"/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8FC36B53-7372-4064-95EA-E2FBA5769A40}"/>
                  </a:ext>
                </a:extLst>
              </p:cNvPr>
              <p:cNvGrpSpPr/>
              <p:nvPr/>
            </p:nvGrpSpPr>
            <p:grpSpPr>
              <a:xfrm flipV="1">
                <a:off x="3543364" y="3667472"/>
                <a:ext cx="600486" cy="419510"/>
                <a:chOff x="1539089" y="2652665"/>
                <a:chExt cx="1007892" cy="346989"/>
              </a:xfrm>
            </p:grpSpPr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FA264F97-6783-4B6E-8BCD-467B8921DC6D}"/>
                    </a:ext>
                  </a:extLst>
                </p:cNvPr>
                <p:cNvCxnSpPr/>
                <p:nvPr/>
              </p:nvCxnSpPr>
              <p:spPr>
                <a:xfrm flipH="1" flipV="1">
                  <a:off x="2281473" y="2652665"/>
                  <a:ext cx="265508" cy="34698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>
                  <a:extLst>
                    <a:ext uri="{FF2B5EF4-FFF2-40B4-BE49-F238E27FC236}">
                      <a16:creationId xmlns:a16="http://schemas.microsoft.com/office/drawing/2014/main" id="{0C4A6DF3-4D62-485D-A776-3992DA5F7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9089" y="2652665"/>
                  <a:ext cx="751438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9A3469C-47CF-4D29-B97F-83132E226E62}"/>
                      </a:ext>
                    </a:extLst>
                  </p:cNvPr>
                  <p:cNvSpPr txBox="1"/>
                  <p:nvPr/>
                </p:nvSpPr>
                <p:spPr>
                  <a:xfrm>
                    <a:off x="3142582" y="379151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85FB6484-2A44-4587-9223-402C3F2F3F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2582" y="3791518"/>
                    <a:ext cx="473206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33BDAAF3-7B74-4441-BE5C-987FF84C99D0}"/>
                  </a:ext>
                </a:extLst>
              </p:cNvPr>
              <p:cNvSpPr/>
              <p:nvPr/>
            </p:nvSpPr>
            <p:spPr>
              <a:xfrm>
                <a:off x="5259855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40F6314-0DDB-43C9-976D-186BBBC06E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0697" y="3272653"/>
                <a:ext cx="57250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0B1C0A5F-546E-4EC8-BE52-CDA817A81B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0375" y="3272653"/>
                <a:ext cx="57250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직사각형 65">
                    <a:extLst>
                      <a:ext uri="{FF2B5EF4-FFF2-40B4-BE49-F238E27FC236}">
                        <a16:creationId xmlns:a16="http://schemas.microsoft.com/office/drawing/2014/main" id="{F6E074EE-192D-496D-A416-A9097F5A9567}"/>
                      </a:ext>
                    </a:extLst>
                  </p:cNvPr>
                  <p:cNvSpPr/>
                  <p:nvPr/>
                </p:nvSpPr>
                <p:spPr>
                  <a:xfrm>
                    <a:off x="5997138" y="2864088"/>
                    <a:ext cx="458011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97E45742-6C1E-4652-B84F-45033B1D63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7138" y="2864088"/>
                    <a:ext cx="458011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9398825-3B01-484E-B639-7BDA3374F575}"/>
                      </a:ext>
                    </a:extLst>
                  </p:cNvPr>
                  <p:cNvSpPr txBox="1"/>
                  <p:nvPr/>
                </p:nvSpPr>
                <p:spPr>
                  <a:xfrm>
                    <a:off x="4624976" y="2799398"/>
                    <a:ext cx="4522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53B09DB-81EB-4E82-9FE0-F55A90E043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4976" y="2799398"/>
                    <a:ext cx="452240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31593FD1-BD4F-4C55-8B47-37A2673519D9}"/>
                    </a:ext>
                  </a:extLst>
                </p:cNvPr>
                <p:cNvSpPr/>
                <p:nvPr/>
              </p:nvSpPr>
              <p:spPr>
                <a:xfrm>
                  <a:off x="2947739" y="2907586"/>
                  <a:ext cx="4142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31593FD1-BD4F-4C55-8B47-37A2673519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739" y="2907586"/>
                  <a:ext cx="41421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CC62457A-D023-4601-B167-9551C95D1038}"/>
                    </a:ext>
                  </a:extLst>
                </p:cNvPr>
                <p:cNvSpPr/>
                <p:nvPr/>
              </p:nvSpPr>
              <p:spPr>
                <a:xfrm>
                  <a:off x="2984102" y="3270332"/>
                  <a:ext cx="3679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CC62457A-D023-4601-B167-9551C95D10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4102" y="3270332"/>
                  <a:ext cx="36798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90128D-7D15-4806-BA35-8DE05AD51D54}"/>
                    </a:ext>
                  </a:extLst>
                </p:cNvPr>
                <p:cNvSpPr/>
                <p:nvPr/>
              </p:nvSpPr>
              <p:spPr>
                <a:xfrm>
                  <a:off x="4343104" y="3069761"/>
                  <a:ext cx="3658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90128D-7D15-4806-BA35-8DE05AD51D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104" y="3069761"/>
                  <a:ext cx="36580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9C018B04-19FF-4AF2-ADEE-514D475CD284}"/>
                    </a:ext>
                  </a:extLst>
                </p:cNvPr>
                <p:cNvSpPr/>
                <p:nvPr/>
              </p:nvSpPr>
              <p:spPr>
                <a:xfrm>
                  <a:off x="4417093" y="3283056"/>
                  <a:ext cx="5373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9C018B04-19FF-4AF2-ADEE-514D475CD2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093" y="3283056"/>
                  <a:ext cx="537327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67F09A76-DC33-4964-88FA-BEDE9418C42F}"/>
                    </a:ext>
                  </a:extLst>
                </p:cNvPr>
                <p:cNvSpPr/>
                <p:nvPr/>
              </p:nvSpPr>
              <p:spPr>
                <a:xfrm>
                  <a:off x="4037556" y="371483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67F09A76-DC33-4964-88FA-BEDE9418C4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7556" y="3714838"/>
                  <a:ext cx="37542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4C1E24B4-2C44-4049-97E3-E06D313CB018}"/>
                    </a:ext>
                  </a:extLst>
                </p:cNvPr>
                <p:cNvSpPr/>
                <p:nvPr/>
              </p:nvSpPr>
              <p:spPr>
                <a:xfrm>
                  <a:off x="2419365" y="3476160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4C1E24B4-2C44-4049-97E3-E06D313CB0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65" y="3476160"/>
                  <a:ext cx="37542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E85BC5A2-3F72-4CA6-87E9-354491FEECC6}"/>
                    </a:ext>
                  </a:extLst>
                </p:cNvPr>
                <p:cNvSpPr/>
                <p:nvPr/>
              </p:nvSpPr>
              <p:spPr>
                <a:xfrm>
                  <a:off x="2419365" y="238185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E85BC5A2-3F72-4CA6-87E9-354491FEEC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65" y="2381858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B41D1FF1-C3AA-4DAB-8E35-080A76732B7E}"/>
                    </a:ext>
                  </a:extLst>
                </p:cNvPr>
                <p:cNvSpPr/>
                <p:nvPr/>
              </p:nvSpPr>
              <p:spPr>
                <a:xfrm>
                  <a:off x="3922215" y="290613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B41D1FF1-C3AA-4DAB-8E35-080A76732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2215" y="2906138"/>
                  <a:ext cx="37542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7DA16338-6710-424C-8380-BFF2E4A3B29B}"/>
                    </a:ext>
                  </a:extLst>
                </p:cNvPr>
                <p:cNvSpPr/>
                <p:nvPr/>
              </p:nvSpPr>
              <p:spPr>
                <a:xfrm>
                  <a:off x="5388946" y="2890290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7DA16338-6710-424C-8380-BFF2E4A3B2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946" y="2890290"/>
                  <a:ext cx="375423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0C84A12D-93F1-4927-80F6-3276BC5E9420}"/>
                    </a:ext>
                  </a:extLst>
                </p:cNvPr>
                <p:cNvSpPr/>
                <p:nvPr/>
              </p:nvSpPr>
              <p:spPr>
                <a:xfrm>
                  <a:off x="6807922" y="2901000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0C84A12D-93F1-4927-80F6-3276BC5E94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22" y="2901000"/>
                  <a:ext cx="37542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F8D043-2455-42A3-AEDE-B72DAAC6C405}"/>
                  </a:ext>
                </a:extLst>
              </p:cNvPr>
              <p:cNvSpPr txBox="1"/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⬚</m:t>
                          </m:r>
                        </m:e>
                        <m:sup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F8D043-2455-42A3-AEDE-B72DAAC6C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F88159E1-AC0A-48D1-8921-0583DDAACB49}"/>
                  </a:ext>
                </a:extLst>
              </p:cNvPr>
              <p:cNvSpPr/>
              <p:nvPr/>
            </p:nvSpPr>
            <p:spPr>
              <a:xfrm>
                <a:off x="5712996" y="3068737"/>
                <a:ext cx="483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F88159E1-AC0A-48D1-8921-0583DDAAC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996" y="3068737"/>
                <a:ext cx="48308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제목 1">
            <a:extLst>
              <a:ext uri="{FF2B5EF4-FFF2-40B4-BE49-F238E27FC236}">
                <a16:creationId xmlns:a16="http://schemas.microsoft.com/office/drawing/2014/main" id="{0D559DFB-2EE4-499F-8D7C-8194DAF9C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5785"/>
            <a:ext cx="7886700" cy="1325563"/>
          </a:xfrm>
        </p:spPr>
        <p:txBody>
          <a:bodyPr/>
          <a:lstStyle/>
          <a:p>
            <a:r>
              <a:rPr lang="en-US" altLang="ko-KR" dirty="0"/>
              <a:t>Back-propagation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677884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DCCD95A-7D8B-4BF1-A7B8-7B65AF66AC62}"/>
              </a:ext>
            </a:extLst>
          </p:cNvPr>
          <p:cNvGrpSpPr/>
          <p:nvPr/>
        </p:nvGrpSpPr>
        <p:grpSpPr>
          <a:xfrm>
            <a:off x="2025702" y="2381858"/>
            <a:ext cx="5161330" cy="1924034"/>
            <a:chOff x="2025702" y="2381858"/>
            <a:chExt cx="5161330" cy="192403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ED168B3-E583-4C74-B8C0-675F376D01D5}"/>
                </a:ext>
              </a:extLst>
            </p:cNvPr>
            <p:cNvGrpSpPr/>
            <p:nvPr/>
          </p:nvGrpSpPr>
          <p:grpSpPr>
            <a:xfrm>
              <a:off x="2025702" y="2446526"/>
              <a:ext cx="5161330" cy="1859366"/>
              <a:chOff x="1491548" y="2455372"/>
              <a:chExt cx="5161330" cy="1859366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6DB97DED-FCB0-42D4-A842-379E1D75B599}"/>
                  </a:ext>
                </a:extLst>
              </p:cNvPr>
              <p:cNvSpPr/>
              <p:nvPr/>
            </p:nvSpPr>
            <p:spPr>
              <a:xfrm>
                <a:off x="2426329" y="2879002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12464853-FE23-4CA8-9E97-0F2DDEC968DA}"/>
                  </a:ext>
                </a:extLst>
              </p:cNvPr>
              <p:cNvGrpSpPr/>
              <p:nvPr/>
            </p:nvGrpSpPr>
            <p:grpSpPr>
              <a:xfrm>
                <a:off x="1946495" y="2752253"/>
                <a:ext cx="600486" cy="247401"/>
                <a:chOff x="1539089" y="2652664"/>
                <a:chExt cx="1007892" cy="346989"/>
              </a:xfrm>
            </p:grpSpPr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40F9BED4-49F0-46B8-A0E6-E3780C2AD30A}"/>
                    </a:ext>
                  </a:extLst>
                </p:cNvPr>
                <p:cNvCxnSpPr>
                  <a:stCxn id="48" idx="1"/>
                </p:cNvCxnSpPr>
                <p:nvPr/>
              </p:nvCxnSpPr>
              <p:spPr>
                <a:xfrm flipH="1" flipV="1">
                  <a:off x="2281474" y="2652664"/>
                  <a:ext cx="265507" cy="34698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>
                  <a:extLst>
                    <a:ext uri="{FF2B5EF4-FFF2-40B4-BE49-F238E27FC236}">
                      <a16:creationId xmlns:a16="http://schemas.microsoft.com/office/drawing/2014/main" id="{64696E70-CEE0-476B-B510-146E354CA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39089" y="2652665"/>
                  <a:ext cx="751438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0237582A-EC21-4B8A-A78F-ECEA3122F167}"/>
                  </a:ext>
                </a:extLst>
              </p:cNvPr>
              <p:cNvGrpSpPr/>
              <p:nvPr/>
            </p:nvGrpSpPr>
            <p:grpSpPr>
              <a:xfrm flipV="1">
                <a:off x="1946498" y="3590924"/>
                <a:ext cx="600486" cy="247401"/>
                <a:chOff x="1539089" y="2652665"/>
                <a:chExt cx="1007892" cy="346989"/>
              </a:xfrm>
            </p:grpSpPr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8A567BC2-2CEA-4048-97D4-BC497F84FA33}"/>
                    </a:ext>
                  </a:extLst>
                </p:cNvPr>
                <p:cNvCxnSpPr/>
                <p:nvPr/>
              </p:nvCxnSpPr>
              <p:spPr>
                <a:xfrm flipH="1" flipV="1">
                  <a:off x="2281473" y="2652665"/>
                  <a:ext cx="265508" cy="34698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302E5B17-A657-4034-8E3D-BFE2703D42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9089" y="2652665"/>
                  <a:ext cx="751438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4CFB91D-8721-4D40-92A7-ECBB20D50486}"/>
                  </a:ext>
                </a:extLst>
              </p:cNvPr>
              <p:cNvSpPr txBox="1"/>
              <p:nvPr/>
            </p:nvSpPr>
            <p:spPr>
              <a:xfrm>
                <a:off x="2578668" y="3040543"/>
                <a:ext cx="5261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×</a:t>
                </a:r>
                <a:endParaRPr lang="ko-KR" altLang="en-US" sz="2800" b="1" dirty="0"/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62A5D474-9CC9-4B76-B022-733568CC76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7113" y="3272653"/>
                <a:ext cx="57250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5A55753-EFD5-45E6-9A4F-D2A26EE2B156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866" y="2455372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64E1A540-267D-4ED6-ACEC-8C1583D5F5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5866" y="2455372"/>
                    <a:ext cx="473206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547A9A99-6554-4ED8-B459-D68EC5AABEB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1548" y="3563763"/>
                    <a:ext cx="55015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ADFADF6-2B65-487B-9070-6B8E3BDCD3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1548" y="3563763"/>
                    <a:ext cx="550151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5E360DB4-8D34-45D7-AE4B-A54ED46EDEE5}"/>
                      </a:ext>
                    </a:extLst>
                  </p:cNvPr>
                  <p:cNvSpPr txBox="1"/>
                  <p:nvPr/>
                </p:nvSpPr>
                <p:spPr>
                  <a:xfrm>
                    <a:off x="3142876" y="279939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1FA74E3-B399-4DC2-B7AC-39C766F371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2876" y="2799398"/>
                    <a:ext cx="473206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4D3010AC-9DDB-42CD-B656-64CCFC8FCDE3}"/>
                  </a:ext>
                </a:extLst>
              </p:cNvPr>
              <p:cNvGrpSpPr/>
              <p:nvPr/>
            </p:nvGrpSpPr>
            <p:grpSpPr>
              <a:xfrm>
                <a:off x="3864324" y="2859390"/>
                <a:ext cx="823865" cy="823865"/>
                <a:chOff x="3864324" y="2859390"/>
                <a:chExt cx="823865" cy="823865"/>
              </a:xfrm>
            </p:grpSpPr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B05F19D3-F646-4581-AC62-C6A8937E5EEC}"/>
                    </a:ext>
                  </a:extLst>
                </p:cNvPr>
                <p:cNvSpPr/>
                <p:nvPr/>
              </p:nvSpPr>
              <p:spPr>
                <a:xfrm>
                  <a:off x="3864324" y="2859390"/>
                  <a:ext cx="823865" cy="823865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3B9E184-3A31-4A94-9CFD-27C43F4F3960}"/>
                    </a:ext>
                  </a:extLst>
                </p:cNvPr>
                <p:cNvSpPr txBox="1"/>
                <p:nvPr/>
              </p:nvSpPr>
              <p:spPr>
                <a:xfrm>
                  <a:off x="4098140" y="3020931"/>
                  <a:ext cx="4138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dirty="0"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-</a:t>
                  </a:r>
                  <a:endParaRPr lang="ko-KR" altLang="en-US" sz="2800" b="1" dirty="0"/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8FC36B53-7372-4064-95EA-E2FBA5769A40}"/>
                  </a:ext>
                </a:extLst>
              </p:cNvPr>
              <p:cNvGrpSpPr/>
              <p:nvPr/>
            </p:nvGrpSpPr>
            <p:grpSpPr>
              <a:xfrm flipV="1">
                <a:off x="3543364" y="3667472"/>
                <a:ext cx="600486" cy="419510"/>
                <a:chOff x="1539089" y="2652665"/>
                <a:chExt cx="1007892" cy="346989"/>
              </a:xfrm>
            </p:grpSpPr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FA264F97-6783-4B6E-8BCD-467B8921DC6D}"/>
                    </a:ext>
                  </a:extLst>
                </p:cNvPr>
                <p:cNvCxnSpPr/>
                <p:nvPr/>
              </p:nvCxnSpPr>
              <p:spPr>
                <a:xfrm flipH="1" flipV="1">
                  <a:off x="2281473" y="2652665"/>
                  <a:ext cx="265508" cy="34698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>
                  <a:extLst>
                    <a:ext uri="{FF2B5EF4-FFF2-40B4-BE49-F238E27FC236}">
                      <a16:creationId xmlns:a16="http://schemas.microsoft.com/office/drawing/2014/main" id="{0C4A6DF3-4D62-485D-A776-3992DA5F7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9089" y="2652665"/>
                  <a:ext cx="751438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9A3469C-47CF-4D29-B97F-83132E226E62}"/>
                      </a:ext>
                    </a:extLst>
                  </p:cNvPr>
                  <p:cNvSpPr txBox="1"/>
                  <p:nvPr/>
                </p:nvSpPr>
                <p:spPr>
                  <a:xfrm>
                    <a:off x="3142582" y="379151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85FB6484-2A44-4587-9223-402C3F2F3F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2582" y="3791518"/>
                    <a:ext cx="473206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33BDAAF3-7B74-4441-BE5C-987FF84C99D0}"/>
                  </a:ext>
                </a:extLst>
              </p:cNvPr>
              <p:cNvSpPr/>
              <p:nvPr/>
            </p:nvSpPr>
            <p:spPr>
              <a:xfrm>
                <a:off x="5259855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40F6314-0DDB-43C9-976D-186BBBC06E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0697" y="3272653"/>
                <a:ext cx="57250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0B1C0A5F-546E-4EC8-BE52-CDA817A81B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0375" y="3272653"/>
                <a:ext cx="57250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직사각형 65">
                    <a:extLst>
                      <a:ext uri="{FF2B5EF4-FFF2-40B4-BE49-F238E27FC236}">
                        <a16:creationId xmlns:a16="http://schemas.microsoft.com/office/drawing/2014/main" id="{F6E074EE-192D-496D-A416-A9097F5A9567}"/>
                      </a:ext>
                    </a:extLst>
                  </p:cNvPr>
                  <p:cNvSpPr/>
                  <p:nvPr/>
                </p:nvSpPr>
                <p:spPr>
                  <a:xfrm>
                    <a:off x="5997138" y="2864088"/>
                    <a:ext cx="458011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97E45742-6C1E-4652-B84F-45033B1D63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7138" y="2864088"/>
                    <a:ext cx="458011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9398825-3B01-484E-B639-7BDA3374F575}"/>
                      </a:ext>
                    </a:extLst>
                  </p:cNvPr>
                  <p:cNvSpPr txBox="1"/>
                  <p:nvPr/>
                </p:nvSpPr>
                <p:spPr>
                  <a:xfrm>
                    <a:off x="4624976" y="2799398"/>
                    <a:ext cx="4522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53B09DB-81EB-4E82-9FE0-F55A90E043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4976" y="2799398"/>
                    <a:ext cx="452240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31593FD1-BD4F-4C55-8B47-37A2673519D9}"/>
                    </a:ext>
                  </a:extLst>
                </p:cNvPr>
                <p:cNvSpPr/>
                <p:nvPr/>
              </p:nvSpPr>
              <p:spPr>
                <a:xfrm>
                  <a:off x="2947739" y="2907586"/>
                  <a:ext cx="4142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31593FD1-BD4F-4C55-8B47-37A2673519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739" y="2907586"/>
                  <a:ext cx="41421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CC62457A-D023-4601-B167-9551C95D1038}"/>
                    </a:ext>
                  </a:extLst>
                </p:cNvPr>
                <p:cNvSpPr/>
                <p:nvPr/>
              </p:nvSpPr>
              <p:spPr>
                <a:xfrm>
                  <a:off x="2984102" y="3270332"/>
                  <a:ext cx="3679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CC62457A-D023-4601-B167-9551C95D10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4102" y="3270332"/>
                  <a:ext cx="36798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90128D-7D15-4806-BA35-8DE05AD51D54}"/>
                    </a:ext>
                  </a:extLst>
                </p:cNvPr>
                <p:cNvSpPr/>
                <p:nvPr/>
              </p:nvSpPr>
              <p:spPr>
                <a:xfrm>
                  <a:off x="4343104" y="3069761"/>
                  <a:ext cx="3658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90128D-7D15-4806-BA35-8DE05AD51D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104" y="3069761"/>
                  <a:ext cx="36580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9C018B04-19FF-4AF2-ADEE-514D475CD284}"/>
                    </a:ext>
                  </a:extLst>
                </p:cNvPr>
                <p:cNvSpPr/>
                <p:nvPr/>
              </p:nvSpPr>
              <p:spPr>
                <a:xfrm>
                  <a:off x="4417093" y="3283056"/>
                  <a:ext cx="5373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9C018B04-19FF-4AF2-ADEE-514D475CD2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093" y="3283056"/>
                  <a:ext cx="537327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67F09A76-DC33-4964-88FA-BEDE9418C42F}"/>
                    </a:ext>
                  </a:extLst>
                </p:cNvPr>
                <p:cNvSpPr/>
                <p:nvPr/>
              </p:nvSpPr>
              <p:spPr>
                <a:xfrm>
                  <a:off x="4037556" y="371483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67F09A76-DC33-4964-88FA-BEDE9418C4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7556" y="3714838"/>
                  <a:ext cx="37542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4C1E24B4-2C44-4049-97E3-E06D313CB018}"/>
                    </a:ext>
                  </a:extLst>
                </p:cNvPr>
                <p:cNvSpPr/>
                <p:nvPr/>
              </p:nvSpPr>
              <p:spPr>
                <a:xfrm>
                  <a:off x="2419365" y="3476160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4C1E24B4-2C44-4049-97E3-E06D313CB0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65" y="3476160"/>
                  <a:ext cx="37542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E85BC5A2-3F72-4CA6-87E9-354491FEECC6}"/>
                    </a:ext>
                  </a:extLst>
                </p:cNvPr>
                <p:cNvSpPr/>
                <p:nvPr/>
              </p:nvSpPr>
              <p:spPr>
                <a:xfrm>
                  <a:off x="2419365" y="238185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E85BC5A2-3F72-4CA6-87E9-354491FEEC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65" y="2381858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B41D1FF1-C3AA-4DAB-8E35-080A76732B7E}"/>
                    </a:ext>
                  </a:extLst>
                </p:cNvPr>
                <p:cNvSpPr/>
                <p:nvPr/>
              </p:nvSpPr>
              <p:spPr>
                <a:xfrm>
                  <a:off x="3922215" y="290613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B41D1FF1-C3AA-4DAB-8E35-080A76732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2215" y="2906138"/>
                  <a:ext cx="37542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7DA16338-6710-424C-8380-BFF2E4A3B29B}"/>
                    </a:ext>
                  </a:extLst>
                </p:cNvPr>
                <p:cNvSpPr/>
                <p:nvPr/>
              </p:nvSpPr>
              <p:spPr>
                <a:xfrm>
                  <a:off x="5388946" y="2890290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7DA16338-6710-424C-8380-BFF2E4A3B2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946" y="2890290"/>
                  <a:ext cx="375423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0C84A12D-93F1-4927-80F6-3276BC5E9420}"/>
                    </a:ext>
                  </a:extLst>
                </p:cNvPr>
                <p:cNvSpPr/>
                <p:nvPr/>
              </p:nvSpPr>
              <p:spPr>
                <a:xfrm>
                  <a:off x="6807922" y="2901000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0C84A12D-93F1-4927-80F6-3276BC5E94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22" y="2901000"/>
                  <a:ext cx="37542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E1873D4-D1B9-495E-AA51-AEE7163A9EAA}"/>
                  </a:ext>
                </a:extLst>
              </p:cNvPr>
              <p:cNvSpPr/>
              <p:nvPr/>
            </p:nvSpPr>
            <p:spPr>
              <a:xfrm>
                <a:off x="5252400" y="324994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ko-KR" alt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E1873D4-D1B9-495E-AA51-AEE7163A9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400" y="3249949"/>
                <a:ext cx="3754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B5E383-E3E8-4934-87AF-919DAAA5BBEF}"/>
                  </a:ext>
                </a:extLst>
              </p:cNvPr>
              <p:cNvSpPr txBox="1"/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⬚</m:t>
                          </m:r>
                        </m:e>
                        <m:sup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B5E383-E3E8-4934-87AF-919DAAA5B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AD1570F-1F31-439C-88D0-FCF53C56265E}"/>
                  </a:ext>
                </a:extLst>
              </p:cNvPr>
              <p:cNvSpPr/>
              <p:nvPr/>
            </p:nvSpPr>
            <p:spPr>
              <a:xfrm>
                <a:off x="5712996" y="3068737"/>
                <a:ext cx="483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AD1570F-1F31-439C-88D0-FCF53C562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996" y="3068737"/>
                <a:ext cx="4830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90E7037-3F78-400F-A871-75188299C6E4}"/>
                  </a:ext>
                </a:extLst>
              </p:cNvPr>
              <p:cNvSpPr txBox="1"/>
              <p:nvPr/>
            </p:nvSpPr>
            <p:spPr>
              <a:xfrm>
                <a:off x="7425643" y="4462386"/>
                <a:ext cx="882934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90E7037-3F78-400F-A871-75188299C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643" y="4462386"/>
                <a:ext cx="882934" cy="52668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F5738029-72B4-4C06-AA7A-FF8085899986}"/>
              </a:ext>
            </a:extLst>
          </p:cNvPr>
          <p:cNvSpPr/>
          <p:nvPr/>
        </p:nvSpPr>
        <p:spPr>
          <a:xfrm>
            <a:off x="5786172" y="3104716"/>
            <a:ext cx="337187" cy="337187"/>
          </a:xfrm>
          <a:prstGeom prst="ellipse">
            <a:avLst/>
          </a:prstGeom>
          <a:noFill/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제목 1">
            <a:extLst>
              <a:ext uri="{FF2B5EF4-FFF2-40B4-BE49-F238E27FC236}">
                <a16:creationId xmlns:a16="http://schemas.microsoft.com/office/drawing/2014/main" id="{FCA3D066-BB25-46C5-ABDD-9E4374229F3E}"/>
              </a:ext>
            </a:extLst>
          </p:cNvPr>
          <p:cNvSpPr txBox="1">
            <a:spLocks/>
          </p:cNvSpPr>
          <p:nvPr/>
        </p:nvSpPr>
        <p:spPr>
          <a:xfrm>
            <a:off x="628650" y="2157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en-US" altLang="ko-KR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Back-propagation</a:t>
            </a:r>
            <a:endParaRPr lang="ko-KR" altLang="en-US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B962FB3-0C20-4512-BBF4-051E33B16462}"/>
              </a:ext>
            </a:extLst>
          </p:cNvPr>
          <p:cNvGrpSpPr/>
          <p:nvPr/>
        </p:nvGrpSpPr>
        <p:grpSpPr>
          <a:xfrm>
            <a:off x="5106360" y="3609460"/>
            <a:ext cx="2151690" cy="1303102"/>
            <a:chOff x="1779628" y="3978059"/>
            <a:chExt cx="2151690" cy="1303102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C7B70097-C06B-48D2-B797-1839B84D0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6774" y="3978059"/>
              <a:ext cx="0" cy="1000588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46B3804-366A-434A-B222-7461597D0CA2}"/>
                </a:ext>
              </a:extLst>
            </p:cNvPr>
            <p:cNvSpPr/>
            <p:nvPr/>
          </p:nvSpPr>
          <p:spPr>
            <a:xfrm>
              <a:off x="1779628" y="4977162"/>
              <a:ext cx="2151690" cy="303999"/>
            </a:xfrm>
            <a:prstGeom prst="rect">
              <a:avLst/>
            </a:prstGeom>
            <a:noFill/>
            <a:ln w="952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Influence </a:t>
              </a:r>
              <a:r>
                <a:rPr lang="en-US" altLang="ko-KR" sz="120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of e change </a:t>
              </a:r>
              <a:r>
                <a:rPr lang="en-US" altLang="ko-KR" sz="12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on </a:t>
              </a:r>
              <a:r>
                <a:rPr lang="en-US" altLang="ko-KR" sz="1200" dirty="0">
                  <a:solidFill>
                    <a:srgbClr val="FF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E</a:t>
              </a:r>
              <a:endPara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3355587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DCCD95A-7D8B-4BF1-A7B8-7B65AF66AC62}"/>
              </a:ext>
            </a:extLst>
          </p:cNvPr>
          <p:cNvGrpSpPr/>
          <p:nvPr/>
        </p:nvGrpSpPr>
        <p:grpSpPr>
          <a:xfrm>
            <a:off x="2025702" y="2381858"/>
            <a:ext cx="5161330" cy="1924034"/>
            <a:chOff x="2025702" y="2381858"/>
            <a:chExt cx="5161330" cy="192403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ED168B3-E583-4C74-B8C0-675F376D01D5}"/>
                </a:ext>
              </a:extLst>
            </p:cNvPr>
            <p:cNvGrpSpPr/>
            <p:nvPr/>
          </p:nvGrpSpPr>
          <p:grpSpPr>
            <a:xfrm>
              <a:off x="2025702" y="2446526"/>
              <a:ext cx="5161330" cy="1859366"/>
              <a:chOff x="1491548" y="2455372"/>
              <a:chExt cx="5161330" cy="1859366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6DB97DED-FCB0-42D4-A842-379E1D75B599}"/>
                  </a:ext>
                </a:extLst>
              </p:cNvPr>
              <p:cNvSpPr/>
              <p:nvPr/>
            </p:nvSpPr>
            <p:spPr>
              <a:xfrm>
                <a:off x="2426329" y="2879002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12464853-FE23-4CA8-9E97-0F2DDEC968DA}"/>
                  </a:ext>
                </a:extLst>
              </p:cNvPr>
              <p:cNvGrpSpPr/>
              <p:nvPr/>
            </p:nvGrpSpPr>
            <p:grpSpPr>
              <a:xfrm>
                <a:off x="1946495" y="2752253"/>
                <a:ext cx="600486" cy="247401"/>
                <a:chOff x="1539089" y="2652664"/>
                <a:chExt cx="1007892" cy="346989"/>
              </a:xfrm>
            </p:grpSpPr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40F9BED4-49F0-46B8-A0E6-E3780C2AD30A}"/>
                    </a:ext>
                  </a:extLst>
                </p:cNvPr>
                <p:cNvCxnSpPr>
                  <a:stCxn id="48" idx="1"/>
                </p:cNvCxnSpPr>
                <p:nvPr/>
              </p:nvCxnSpPr>
              <p:spPr>
                <a:xfrm flipH="1" flipV="1">
                  <a:off x="2281474" y="2652664"/>
                  <a:ext cx="265507" cy="34698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>
                  <a:extLst>
                    <a:ext uri="{FF2B5EF4-FFF2-40B4-BE49-F238E27FC236}">
                      <a16:creationId xmlns:a16="http://schemas.microsoft.com/office/drawing/2014/main" id="{64696E70-CEE0-476B-B510-146E354CA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39089" y="2652665"/>
                  <a:ext cx="751438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0237582A-EC21-4B8A-A78F-ECEA3122F167}"/>
                  </a:ext>
                </a:extLst>
              </p:cNvPr>
              <p:cNvGrpSpPr/>
              <p:nvPr/>
            </p:nvGrpSpPr>
            <p:grpSpPr>
              <a:xfrm flipV="1">
                <a:off x="1946498" y="3590924"/>
                <a:ext cx="600486" cy="247401"/>
                <a:chOff x="1539089" y="2652665"/>
                <a:chExt cx="1007892" cy="346989"/>
              </a:xfrm>
            </p:grpSpPr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8A567BC2-2CEA-4048-97D4-BC497F84FA33}"/>
                    </a:ext>
                  </a:extLst>
                </p:cNvPr>
                <p:cNvCxnSpPr/>
                <p:nvPr/>
              </p:nvCxnSpPr>
              <p:spPr>
                <a:xfrm flipH="1" flipV="1">
                  <a:off x="2281473" y="2652665"/>
                  <a:ext cx="265508" cy="34698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302E5B17-A657-4034-8E3D-BFE2703D42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9089" y="2652665"/>
                  <a:ext cx="751438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4CFB91D-8721-4D40-92A7-ECBB20D50486}"/>
                  </a:ext>
                </a:extLst>
              </p:cNvPr>
              <p:cNvSpPr txBox="1"/>
              <p:nvPr/>
            </p:nvSpPr>
            <p:spPr>
              <a:xfrm>
                <a:off x="2578668" y="3040543"/>
                <a:ext cx="5261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×</a:t>
                </a:r>
                <a:endParaRPr lang="ko-KR" altLang="en-US" sz="2800" b="1" dirty="0"/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62A5D474-9CC9-4B76-B022-733568CC76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7113" y="3272653"/>
                <a:ext cx="57250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5A55753-EFD5-45E6-9A4F-D2A26EE2B156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866" y="2455372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64E1A540-267D-4ED6-ACEC-8C1583D5F5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5866" y="2455372"/>
                    <a:ext cx="473206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547A9A99-6554-4ED8-B459-D68EC5AABEB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1548" y="3563763"/>
                    <a:ext cx="55015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ADFADF6-2B65-487B-9070-6B8E3BDCD3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1548" y="3563763"/>
                    <a:ext cx="550151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5E360DB4-8D34-45D7-AE4B-A54ED46EDEE5}"/>
                      </a:ext>
                    </a:extLst>
                  </p:cNvPr>
                  <p:cNvSpPr txBox="1"/>
                  <p:nvPr/>
                </p:nvSpPr>
                <p:spPr>
                  <a:xfrm>
                    <a:off x="3142876" y="279939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1FA74E3-B399-4DC2-B7AC-39C766F371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2876" y="2799398"/>
                    <a:ext cx="473206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4D3010AC-9DDB-42CD-B656-64CCFC8FCDE3}"/>
                  </a:ext>
                </a:extLst>
              </p:cNvPr>
              <p:cNvGrpSpPr/>
              <p:nvPr/>
            </p:nvGrpSpPr>
            <p:grpSpPr>
              <a:xfrm>
                <a:off x="3864324" y="2859390"/>
                <a:ext cx="823865" cy="823865"/>
                <a:chOff x="3864324" y="2859390"/>
                <a:chExt cx="823865" cy="823865"/>
              </a:xfrm>
            </p:grpSpPr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B05F19D3-F646-4581-AC62-C6A8937E5EEC}"/>
                    </a:ext>
                  </a:extLst>
                </p:cNvPr>
                <p:cNvSpPr/>
                <p:nvPr/>
              </p:nvSpPr>
              <p:spPr>
                <a:xfrm>
                  <a:off x="3864324" y="2859390"/>
                  <a:ext cx="823865" cy="823865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3B9E184-3A31-4A94-9CFD-27C43F4F3960}"/>
                    </a:ext>
                  </a:extLst>
                </p:cNvPr>
                <p:cNvSpPr txBox="1"/>
                <p:nvPr/>
              </p:nvSpPr>
              <p:spPr>
                <a:xfrm>
                  <a:off x="4098140" y="3020931"/>
                  <a:ext cx="4138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dirty="0"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-</a:t>
                  </a:r>
                  <a:endParaRPr lang="ko-KR" altLang="en-US" sz="2800" b="1" dirty="0"/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8FC36B53-7372-4064-95EA-E2FBA5769A40}"/>
                  </a:ext>
                </a:extLst>
              </p:cNvPr>
              <p:cNvGrpSpPr/>
              <p:nvPr/>
            </p:nvGrpSpPr>
            <p:grpSpPr>
              <a:xfrm flipV="1">
                <a:off x="3543364" y="3667472"/>
                <a:ext cx="600486" cy="419510"/>
                <a:chOff x="1539089" y="2652665"/>
                <a:chExt cx="1007892" cy="346989"/>
              </a:xfrm>
            </p:grpSpPr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FA264F97-6783-4B6E-8BCD-467B8921DC6D}"/>
                    </a:ext>
                  </a:extLst>
                </p:cNvPr>
                <p:cNvCxnSpPr/>
                <p:nvPr/>
              </p:nvCxnSpPr>
              <p:spPr>
                <a:xfrm flipH="1" flipV="1">
                  <a:off x="2281473" y="2652665"/>
                  <a:ext cx="265508" cy="34698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>
                  <a:extLst>
                    <a:ext uri="{FF2B5EF4-FFF2-40B4-BE49-F238E27FC236}">
                      <a16:creationId xmlns:a16="http://schemas.microsoft.com/office/drawing/2014/main" id="{0C4A6DF3-4D62-485D-A776-3992DA5F7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9089" y="2652665"/>
                  <a:ext cx="751438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9A3469C-47CF-4D29-B97F-83132E226E62}"/>
                      </a:ext>
                    </a:extLst>
                  </p:cNvPr>
                  <p:cNvSpPr txBox="1"/>
                  <p:nvPr/>
                </p:nvSpPr>
                <p:spPr>
                  <a:xfrm>
                    <a:off x="3142582" y="379151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85FB6484-2A44-4587-9223-402C3F2F3F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2582" y="3791518"/>
                    <a:ext cx="473206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33BDAAF3-7B74-4441-BE5C-987FF84C99D0}"/>
                  </a:ext>
                </a:extLst>
              </p:cNvPr>
              <p:cNvSpPr/>
              <p:nvPr/>
            </p:nvSpPr>
            <p:spPr>
              <a:xfrm>
                <a:off x="5259855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40F6314-0DDB-43C9-976D-186BBBC06E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0697" y="3272653"/>
                <a:ext cx="57250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0B1C0A5F-546E-4EC8-BE52-CDA817A81B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0375" y="3272653"/>
                <a:ext cx="57250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직사각형 65">
                    <a:extLst>
                      <a:ext uri="{FF2B5EF4-FFF2-40B4-BE49-F238E27FC236}">
                        <a16:creationId xmlns:a16="http://schemas.microsoft.com/office/drawing/2014/main" id="{F6E074EE-192D-496D-A416-A9097F5A9567}"/>
                      </a:ext>
                    </a:extLst>
                  </p:cNvPr>
                  <p:cNvSpPr/>
                  <p:nvPr/>
                </p:nvSpPr>
                <p:spPr>
                  <a:xfrm>
                    <a:off x="5997138" y="2864088"/>
                    <a:ext cx="458011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97E45742-6C1E-4652-B84F-45033B1D63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7138" y="2864088"/>
                    <a:ext cx="458011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9398825-3B01-484E-B639-7BDA3374F575}"/>
                      </a:ext>
                    </a:extLst>
                  </p:cNvPr>
                  <p:cNvSpPr txBox="1"/>
                  <p:nvPr/>
                </p:nvSpPr>
                <p:spPr>
                  <a:xfrm>
                    <a:off x="4624976" y="2799398"/>
                    <a:ext cx="4522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53B09DB-81EB-4E82-9FE0-F55A90E043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4976" y="2799398"/>
                    <a:ext cx="452240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31593FD1-BD4F-4C55-8B47-37A2673519D9}"/>
                    </a:ext>
                  </a:extLst>
                </p:cNvPr>
                <p:cNvSpPr/>
                <p:nvPr/>
              </p:nvSpPr>
              <p:spPr>
                <a:xfrm>
                  <a:off x="2947739" y="2907586"/>
                  <a:ext cx="4142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31593FD1-BD4F-4C55-8B47-37A2673519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739" y="2907586"/>
                  <a:ext cx="41421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CC62457A-D023-4601-B167-9551C95D1038}"/>
                    </a:ext>
                  </a:extLst>
                </p:cNvPr>
                <p:cNvSpPr/>
                <p:nvPr/>
              </p:nvSpPr>
              <p:spPr>
                <a:xfrm>
                  <a:off x="2984102" y="3270332"/>
                  <a:ext cx="3679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CC62457A-D023-4601-B167-9551C95D10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4102" y="3270332"/>
                  <a:ext cx="36798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90128D-7D15-4806-BA35-8DE05AD51D54}"/>
                    </a:ext>
                  </a:extLst>
                </p:cNvPr>
                <p:cNvSpPr/>
                <p:nvPr/>
              </p:nvSpPr>
              <p:spPr>
                <a:xfrm>
                  <a:off x="4343104" y="3069761"/>
                  <a:ext cx="3658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90128D-7D15-4806-BA35-8DE05AD51D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104" y="3069761"/>
                  <a:ext cx="36580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9C018B04-19FF-4AF2-ADEE-514D475CD284}"/>
                    </a:ext>
                  </a:extLst>
                </p:cNvPr>
                <p:cNvSpPr/>
                <p:nvPr/>
              </p:nvSpPr>
              <p:spPr>
                <a:xfrm>
                  <a:off x="4417093" y="3283056"/>
                  <a:ext cx="5373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9C018B04-19FF-4AF2-ADEE-514D475CD2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093" y="3283056"/>
                  <a:ext cx="537327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67F09A76-DC33-4964-88FA-BEDE9418C42F}"/>
                    </a:ext>
                  </a:extLst>
                </p:cNvPr>
                <p:cNvSpPr/>
                <p:nvPr/>
              </p:nvSpPr>
              <p:spPr>
                <a:xfrm>
                  <a:off x="4037556" y="371483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67F09A76-DC33-4964-88FA-BEDE9418C4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7556" y="3714838"/>
                  <a:ext cx="37542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4C1E24B4-2C44-4049-97E3-E06D313CB018}"/>
                    </a:ext>
                  </a:extLst>
                </p:cNvPr>
                <p:cNvSpPr/>
                <p:nvPr/>
              </p:nvSpPr>
              <p:spPr>
                <a:xfrm>
                  <a:off x="2419365" y="3476160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4C1E24B4-2C44-4049-97E3-E06D313CB0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65" y="3476160"/>
                  <a:ext cx="37542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E85BC5A2-3F72-4CA6-87E9-354491FEECC6}"/>
                    </a:ext>
                  </a:extLst>
                </p:cNvPr>
                <p:cNvSpPr/>
                <p:nvPr/>
              </p:nvSpPr>
              <p:spPr>
                <a:xfrm>
                  <a:off x="2419365" y="238185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E85BC5A2-3F72-4CA6-87E9-354491FEEC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65" y="2381858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B41D1FF1-C3AA-4DAB-8E35-080A76732B7E}"/>
                    </a:ext>
                  </a:extLst>
                </p:cNvPr>
                <p:cNvSpPr/>
                <p:nvPr/>
              </p:nvSpPr>
              <p:spPr>
                <a:xfrm>
                  <a:off x="3922215" y="290613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B41D1FF1-C3AA-4DAB-8E35-080A76732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2215" y="2906138"/>
                  <a:ext cx="37542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7DA16338-6710-424C-8380-BFF2E4A3B29B}"/>
                    </a:ext>
                  </a:extLst>
                </p:cNvPr>
                <p:cNvSpPr/>
                <p:nvPr/>
              </p:nvSpPr>
              <p:spPr>
                <a:xfrm>
                  <a:off x="5388946" y="2890290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7DA16338-6710-424C-8380-BFF2E4A3B2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946" y="2890290"/>
                  <a:ext cx="375423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0C84A12D-93F1-4927-80F6-3276BC5E9420}"/>
                    </a:ext>
                  </a:extLst>
                </p:cNvPr>
                <p:cNvSpPr/>
                <p:nvPr/>
              </p:nvSpPr>
              <p:spPr>
                <a:xfrm>
                  <a:off x="6807922" y="2901000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0C84A12D-93F1-4927-80F6-3276BC5E94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22" y="2901000"/>
                  <a:ext cx="37542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E1873D4-D1B9-495E-AA51-AEE7163A9EAA}"/>
                  </a:ext>
                </a:extLst>
              </p:cNvPr>
              <p:cNvSpPr/>
              <p:nvPr/>
            </p:nvSpPr>
            <p:spPr>
              <a:xfrm>
                <a:off x="5252400" y="324994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ko-KR" alt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E1873D4-D1B9-495E-AA51-AEE7163A9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400" y="3249949"/>
                <a:ext cx="3754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1E73F6-5E42-4613-8D3A-2B30E4262E2D}"/>
              </a:ext>
            </a:extLst>
          </p:cNvPr>
          <p:cNvGrpSpPr/>
          <p:nvPr/>
        </p:nvGrpSpPr>
        <p:grpSpPr>
          <a:xfrm>
            <a:off x="3118668" y="3582078"/>
            <a:ext cx="1613226" cy="1264357"/>
            <a:chOff x="1779628" y="4016805"/>
            <a:chExt cx="1613226" cy="1264357"/>
          </a:xfrm>
        </p:grpSpPr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033EDE99-0344-41FF-B7AE-B8248A0379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6774" y="4016805"/>
              <a:ext cx="437525" cy="961842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97E2899-2915-4A1C-B524-58C0DB673097}"/>
                </a:ext>
              </a:extLst>
            </p:cNvPr>
            <p:cNvSpPr/>
            <p:nvPr/>
          </p:nvSpPr>
          <p:spPr>
            <a:xfrm>
              <a:off x="1779628" y="4978646"/>
              <a:ext cx="1613226" cy="302516"/>
            </a:xfrm>
            <a:prstGeom prst="rect">
              <a:avLst/>
            </a:prstGeom>
            <a:noFill/>
            <a:ln w="952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Influence of h on </a:t>
              </a:r>
              <a:r>
                <a:rPr lang="en-US" altLang="ko-KR" sz="1200" dirty="0">
                  <a:solidFill>
                    <a:srgbClr val="FF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E</a:t>
              </a:r>
              <a:endPara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913D1B5-62E4-42BE-95AC-5513826A3A5C}"/>
                  </a:ext>
                </a:extLst>
              </p:cNvPr>
              <p:cNvSpPr txBox="1"/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⬚</m:t>
                          </m:r>
                        </m:e>
                        <m:sup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913D1B5-62E4-42BE-95AC-5513826A3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043AF14-2BFB-4F59-872C-68BD5A2BE2E7}"/>
                  </a:ext>
                </a:extLst>
              </p:cNvPr>
              <p:cNvSpPr/>
              <p:nvPr/>
            </p:nvSpPr>
            <p:spPr>
              <a:xfrm>
                <a:off x="5712996" y="3068737"/>
                <a:ext cx="483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043AF14-2BFB-4F59-872C-68BD5A2BE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996" y="3068737"/>
                <a:ext cx="4830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40B03F4-DB01-4B51-AACC-1AC1D932DFC5}"/>
                  </a:ext>
                </a:extLst>
              </p:cNvPr>
              <p:cNvSpPr txBox="1"/>
              <p:nvPr/>
            </p:nvSpPr>
            <p:spPr>
              <a:xfrm>
                <a:off x="2620037" y="4939198"/>
                <a:ext cx="3339603" cy="54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=1∙4</m:t>
                    </m:r>
                  </m:oMath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40B03F4-DB01-4B51-AACC-1AC1D932D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037" y="4939198"/>
                <a:ext cx="3339603" cy="543034"/>
              </a:xfrm>
              <a:prstGeom prst="rect">
                <a:avLst/>
              </a:prstGeom>
              <a:blipFill>
                <a:blip r:embed="rId22"/>
                <a:stretch>
                  <a:fillRect l="-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제목 1">
            <a:extLst>
              <a:ext uri="{FF2B5EF4-FFF2-40B4-BE49-F238E27FC236}">
                <a16:creationId xmlns:a16="http://schemas.microsoft.com/office/drawing/2014/main" id="{E274234A-E5BA-4EFE-9E02-CA521E01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5785"/>
            <a:ext cx="7886700" cy="1325563"/>
          </a:xfrm>
        </p:spPr>
        <p:txBody>
          <a:bodyPr/>
          <a:lstStyle/>
          <a:p>
            <a:r>
              <a:rPr lang="en-US" altLang="ko-KR" dirty="0"/>
              <a:t>Back-propagation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400238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DCCD95A-7D8B-4BF1-A7B8-7B65AF66AC62}"/>
              </a:ext>
            </a:extLst>
          </p:cNvPr>
          <p:cNvGrpSpPr/>
          <p:nvPr/>
        </p:nvGrpSpPr>
        <p:grpSpPr>
          <a:xfrm>
            <a:off x="2025702" y="2381858"/>
            <a:ext cx="5161330" cy="1924034"/>
            <a:chOff x="2025702" y="2381858"/>
            <a:chExt cx="5161330" cy="192403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ED168B3-E583-4C74-B8C0-675F376D01D5}"/>
                </a:ext>
              </a:extLst>
            </p:cNvPr>
            <p:cNvGrpSpPr/>
            <p:nvPr/>
          </p:nvGrpSpPr>
          <p:grpSpPr>
            <a:xfrm>
              <a:off x="2025702" y="2446526"/>
              <a:ext cx="5161330" cy="1859366"/>
              <a:chOff x="1491548" y="2455372"/>
              <a:chExt cx="5161330" cy="1859366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6DB97DED-FCB0-42D4-A842-379E1D75B599}"/>
                  </a:ext>
                </a:extLst>
              </p:cNvPr>
              <p:cNvSpPr/>
              <p:nvPr/>
            </p:nvSpPr>
            <p:spPr>
              <a:xfrm>
                <a:off x="2426329" y="2879002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12464853-FE23-4CA8-9E97-0F2DDEC968DA}"/>
                  </a:ext>
                </a:extLst>
              </p:cNvPr>
              <p:cNvGrpSpPr/>
              <p:nvPr/>
            </p:nvGrpSpPr>
            <p:grpSpPr>
              <a:xfrm>
                <a:off x="1946495" y="2752253"/>
                <a:ext cx="600486" cy="247401"/>
                <a:chOff x="1539089" y="2652664"/>
                <a:chExt cx="1007892" cy="346989"/>
              </a:xfrm>
            </p:grpSpPr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40F9BED4-49F0-46B8-A0E6-E3780C2AD30A}"/>
                    </a:ext>
                  </a:extLst>
                </p:cNvPr>
                <p:cNvCxnSpPr>
                  <a:stCxn id="48" idx="1"/>
                </p:cNvCxnSpPr>
                <p:nvPr/>
              </p:nvCxnSpPr>
              <p:spPr>
                <a:xfrm flipH="1" flipV="1">
                  <a:off x="2281474" y="2652664"/>
                  <a:ext cx="265507" cy="34698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>
                  <a:extLst>
                    <a:ext uri="{FF2B5EF4-FFF2-40B4-BE49-F238E27FC236}">
                      <a16:creationId xmlns:a16="http://schemas.microsoft.com/office/drawing/2014/main" id="{64696E70-CEE0-476B-B510-146E354CA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39089" y="2652665"/>
                  <a:ext cx="751438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0237582A-EC21-4B8A-A78F-ECEA3122F167}"/>
                  </a:ext>
                </a:extLst>
              </p:cNvPr>
              <p:cNvGrpSpPr/>
              <p:nvPr/>
            </p:nvGrpSpPr>
            <p:grpSpPr>
              <a:xfrm flipV="1">
                <a:off x="1946498" y="3590924"/>
                <a:ext cx="600486" cy="247401"/>
                <a:chOff x="1539089" y="2652665"/>
                <a:chExt cx="1007892" cy="346989"/>
              </a:xfrm>
            </p:grpSpPr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8A567BC2-2CEA-4048-97D4-BC497F84FA33}"/>
                    </a:ext>
                  </a:extLst>
                </p:cNvPr>
                <p:cNvCxnSpPr/>
                <p:nvPr/>
              </p:nvCxnSpPr>
              <p:spPr>
                <a:xfrm flipH="1" flipV="1">
                  <a:off x="2281473" y="2652665"/>
                  <a:ext cx="265508" cy="34698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302E5B17-A657-4034-8E3D-BFE2703D42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9089" y="2652665"/>
                  <a:ext cx="751438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4CFB91D-8721-4D40-92A7-ECBB20D50486}"/>
                  </a:ext>
                </a:extLst>
              </p:cNvPr>
              <p:cNvSpPr txBox="1"/>
              <p:nvPr/>
            </p:nvSpPr>
            <p:spPr>
              <a:xfrm>
                <a:off x="2578668" y="3040543"/>
                <a:ext cx="5261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×</a:t>
                </a:r>
                <a:endParaRPr lang="ko-KR" altLang="en-US" sz="2800" b="1" dirty="0"/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62A5D474-9CC9-4B76-B022-733568CC76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7113" y="3272653"/>
                <a:ext cx="57250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5A55753-EFD5-45E6-9A4F-D2A26EE2B156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866" y="2455372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64E1A540-267D-4ED6-ACEC-8C1583D5F5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5866" y="2455372"/>
                    <a:ext cx="473206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547A9A99-6554-4ED8-B459-D68EC5AABEB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1548" y="3563763"/>
                    <a:ext cx="55015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ADFADF6-2B65-487B-9070-6B8E3BDCD3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1548" y="3563763"/>
                    <a:ext cx="550151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5E360DB4-8D34-45D7-AE4B-A54ED46EDEE5}"/>
                      </a:ext>
                    </a:extLst>
                  </p:cNvPr>
                  <p:cNvSpPr txBox="1"/>
                  <p:nvPr/>
                </p:nvSpPr>
                <p:spPr>
                  <a:xfrm>
                    <a:off x="3142876" y="279939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1FA74E3-B399-4DC2-B7AC-39C766F371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2876" y="2799398"/>
                    <a:ext cx="473206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4D3010AC-9DDB-42CD-B656-64CCFC8FCDE3}"/>
                  </a:ext>
                </a:extLst>
              </p:cNvPr>
              <p:cNvGrpSpPr/>
              <p:nvPr/>
            </p:nvGrpSpPr>
            <p:grpSpPr>
              <a:xfrm>
                <a:off x="3864324" y="2859390"/>
                <a:ext cx="823865" cy="823865"/>
                <a:chOff x="3864324" y="2859390"/>
                <a:chExt cx="823865" cy="823865"/>
              </a:xfrm>
            </p:grpSpPr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B05F19D3-F646-4581-AC62-C6A8937E5EEC}"/>
                    </a:ext>
                  </a:extLst>
                </p:cNvPr>
                <p:cNvSpPr/>
                <p:nvPr/>
              </p:nvSpPr>
              <p:spPr>
                <a:xfrm>
                  <a:off x="3864324" y="2859390"/>
                  <a:ext cx="823865" cy="823865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3B9E184-3A31-4A94-9CFD-27C43F4F3960}"/>
                    </a:ext>
                  </a:extLst>
                </p:cNvPr>
                <p:cNvSpPr txBox="1"/>
                <p:nvPr/>
              </p:nvSpPr>
              <p:spPr>
                <a:xfrm>
                  <a:off x="4098140" y="3020931"/>
                  <a:ext cx="4138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dirty="0"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-</a:t>
                  </a:r>
                  <a:endParaRPr lang="ko-KR" altLang="en-US" sz="2800" b="1" dirty="0"/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8FC36B53-7372-4064-95EA-E2FBA5769A40}"/>
                  </a:ext>
                </a:extLst>
              </p:cNvPr>
              <p:cNvGrpSpPr/>
              <p:nvPr/>
            </p:nvGrpSpPr>
            <p:grpSpPr>
              <a:xfrm flipV="1">
                <a:off x="3543364" y="3667472"/>
                <a:ext cx="600486" cy="419510"/>
                <a:chOff x="1539089" y="2652665"/>
                <a:chExt cx="1007892" cy="346989"/>
              </a:xfrm>
            </p:grpSpPr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FA264F97-6783-4B6E-8BCD-467B8921DC6D}"/>
                    </a:ext>
                  </a:extLst>
                </p:cNvPr>
                <p:cNvCxnSpPr/>
                <p:nvPr/>
              </p:nvCxnSpPr>
              <p:spPr>
                <a:xfrm flipH="1" flipV="1">
                  <a:off x="2281473" y="2652665"/>
                  <a:ext cx="265508" cy="34698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>
                  <a:extLst>
                    <a:ext uri="{FF2B5EF4-FFF2-40B4-BE49-F238E27FC236}">
                      <a16:creationId xmlns:a16="http://schemas.microsoft.com/office/drawing/2014/main" id="{0C4A6DF3-4D62-485D-A776-3992DA5F7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9089" y="2652665"/>
                  <a:ext cx="751438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9A3469C-47CF-4D29-B97F-83132E226E62}"/>
                      </a:ext>
                    </a:extLst>
                  </p:cNvPr>
                  <p:cNvSpPr txBox="1"/>
                  <p:nvPr/>
                </p:nvSpPr>
                <p:spPr>
                  <a:xfrm>
                    <a:off x="3142582" y="379151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85FB6484-2A44-4587-9223-402C3F2F3F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2582" y="3791518"/>
                    <a:ext cx="473206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33BDAAF3-7B74-4441-BE5C-987FF84C99D0}"/>
                  </a:ext>
                </a:extLst>
              </p:cNvPr>
              <p:cNvSpPr/>
              <p:nvPr/>
            </p:nvSpPr>
            <p:spPr>
              <a:xfrm>
                <a:off x="5259855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40F6314-0DDB-43C9-976D-186BBBC06E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0697" y="3272653"/>
                <a:ext cx="57250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0B1C0A5F-546E-4EC8-BE52-CDA817A81B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0375" y="3272653"/>
                <a:ext cx="57250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직사각형 65">
                    <a:extLst>
                      <a:ext uri="{FF2B5EF4-FFF2-40B4-BE49-F238E27FC236}">
                        <a16:creationId xmlns:a16="http://schemas.microsoft.com/office/drawing/2014/main" id="{F6E074EE-192D-496D-A416-A9097F5A9567}"/>
                      </a:ext>
                    </a:extLst>
                  </p:cNvPr>
                  <p:cNvSpPr/>
                  <p:nvPr/>
                </p:nvSpPr>
                <p:spPr>
                  <a:xfrm>
                    <a:off x="5997138" y="2864088"/>
                    <a:ext cx="458011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97E45742-6C1E-4652-B84F-45033B1D63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7138" y="2864088"/>
                    <a:ext cx="458011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9398825-3B01-484E-B639-7BDA3374F575}"/>
                      </a:ext>
                    </a:extLst>
                  </p:cNvPr>
                  <p:cNvSpPr txBox="1"/>
                  <p:nvPr/>
                </p:nvSpPr>
                <p:spPr>
                  <a:xfrm>
                    <a:off x="4624976" y="2799398"/>
                    <a:ext cx="4522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53B09DB-81EB-4E82-9FE0-F55A90E043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4976" y="2799398"/>
                    <a:ext cx="452240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31593FD1-BD4F-4C55-8B47-37A2673519D9}"/>
                    </a:ext>
                  </a:extLst>
                </p:cNvPr>
                <p:cNvSpPr/>
                <p:nvPr/>
              </p:nvSpPr>
              <p:spPr>
                <a:xfrm>
                  <a:off x="2947739" y="2907586"/>
                  <a:ext cx="4142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31593FD1-BD4F-4C55-8B47-37A2673519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739" y="2907586"/>
                  <a:ext cx="41421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CC62457A-D023-4601-B167-9551C95D1038}"/>
                    </a:ext>
                  </a:extLst>
                </p:cNvPr>
                <p:cNvSpPr/>
                <p:nvPr/>
              </p:nvSpPr>
              <p:spPr>
                <a:xfrm>
                  <a:off x="2984102" y="3270332"/>
                  <a:ext cx="3679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CC62457A-D023-4601-B167-9551C95D10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4102" y="3270332"/>
                  <a:ext cx="36798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90128D-7D15-4806-BA35-8DE05AD51D54}"/>
                    </a:ext>
                  </a:extLst>
                </p:cNvPr>
                <p:cNvSpPr/>
                <p:nvPr/>
              </p:nvSpPr>
              <p:spPr>
                <a:xfrm>
                  <a:off x="4343104" y="3069761"/>
                  <a:ext cx="3658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90128D-7D15-4806-BA35-8DE05AD51D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104" y="3069761"/>
                  <a:ext cx="36580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9C018B04-19FF-4AF2-ADEE-514D475CD284}"/>
                    </a:ext>
                  </a:extLst>
                </p:cNvPr>
                <p:cNvSpPr/>
                <p:nvPr/>
              </p:nvSpPr>
              <p:spPr>
                <a:xfrm>
                  <a:off x="4417093" y="3283056"/>
                  <a:ext cx="5373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9C018B04-19FF-4AF2-ADEE-514D475CD2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093" y="3283056"/>
                  <a:ext cx="537327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67F09A76-DC33-4964-88FA-BEDE9418C42F}"/>
                    </a:ext>
                  </a:extLst>
                </p:cNvPr>
                <p:cNvSpPr/>
                <p:nvPr/>
              </p:nvSpPr>
              <p:spPr>
                <a:xfrm>
                  <a:off x="4037556" y="371483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67F09A76-DC33-4964-88FA-BEDE9418C4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7556" y="3714838"/>
                  <a:ext cx="37542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4C1E24B4-2C44-4049-97E3-E06D313CB018}"/>
                    </a:ext>
                  </a:extLst>
                </p:cNvPr>
                <p:cNvSpPr/>
                <p:nvPr/>
              </p:nvSpPr>
              <p:spPr>
                <a:xfrm>
                  <a:off x="2419365" y="3476160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4C1E24B4-2C44-4049-97E3-E06D313CB0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65" y="3476160"/>
                  <a:ext cx="37542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E85BC5A2-3F72-4CA6-87E9-354491FEECC6}"/>
                    </a:ext>
                  </a:extLst>
                </p:cNvPr>
                <p:cNvSpPr/>
                <p:nvPr/>
              </p:nvSpPr>
              <p:spPr>
                <a:xfrm>
                  <a:off x="2419365" y="238185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E85BC5A2-3F72-4CA6-87E9-354491FEEC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65" y="2381858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B41D1FF1-C3AA-4DAB-8E35-080A76732B7E}"/>
                    </a:ext>
                  </a:extLst>
                </p:cNvPr>
                <p:cNvSpPr/>
                <p:nvPr/>
              </p:nvSpPr>
              <p:spPr>
                <a:xfrm>
                  <a:off x="3922215" y="290613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B41D1FF1-C3AA-4DAB-8E35-080A76732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2215" y="2906138"/>
                  <a:ext cx="37542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7DA16338-6710-424C-8380-BFF2E4A3B29B}"/>
                    </a:ext>
                  </a:extLst>
                </p:cNvPr>
                <p:cNvSpPr/>
                <p:nvPr/>
              </p:nvSpPr>
              <p:spPr>
                <a:xfrm>
                  <a:off x="5388946" y="2890290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7DA16338-6710-424C-8380-BFF2E4A3B2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946" y="2890290"/>
                  <a:ext cx="375423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0C84A12D-93F1-4927-80F6-3276BC5E9420}"/>
                    </a:ext>
                  </a:extLst>
                </p:cNvPr>
                <p:cNvSpPr/>
                <p:nvPr/>
              </p:nvSpPr>
              <p:spPr>
                <a:xfrm>
                  <a:off x="6807922" y="2901000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0C84A12D-93F1-4927-80F6-3276BC5E94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22" y="2901000"/>
                  <a:ext cx="37542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E1873D4-D1B9-495E-AA51-AEE7163A9EAA}"/>
                  </a:ext>
                </a:extLst>
              </p:cNvPr>
              <p:cNvSpPr/>
              <p:nvPr/>
            </p:nvSpPr>
            <p:spPr>
              <a:xfrm>
                <a:off x="5252400" y="324994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ko-KR" alt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E1873D4-D1B9-495E-AA51-AEE7163A9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400" y="3249949"/>
                <a:ext cx="3754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1E73F6-5E42-4613-8D3A-2B30E4262E2D}"/>
              </a:ext>
            </a:extLst>
          </p:cNvPr>
          <p:cNvGrpSpPr/>
          <p:nvPr/>
        </p:nvGrpSpPr>
        <p:grpSpPr>
          <a:xfrm>
            <a:off x="3118668" y="3582078"/>
            <a:ext cx="1613226" cy="1264357"/>
            <a:chOff x="1779628" y="4016805"/>
            <a:chExt cx="1613226" cy="1264357"/>
          </a:xfrm>
        </p:grpSpPr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033EDE99-0344-41FF-B7AE-B8248A0379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6774" y="4016805"/>
              <a:ext cx="437525" cy="961842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97E2899-2915-4A1C-B524-58C0DB673097}"/>
                </a:ext>
              </a:extLst>
            </p:cNvPr>
            <p:cNvSpPr/>
            <p:nvPr/>
          </p:nvSpPr>
          <p:spPr>
            <a:xfrm>
              <a:off x="1779628" y="4978646"/>
              <a:ext cx="1613226" cy="302516"/>
            </a:xfrm>
            <a:prstGeom prst="rect">
              <a:avLst/>
            </a:prstGeom>
            <a:noFill/>
            <a:ln w="952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Influence of h on </a:t>
              </a:r>
              <a:r>
                <a:rPr lang="en-US" altLang="ko-KR" sz="1200" dirty="0">
                  <a:solidFill>
                    <a:srgbClr val="FF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E</a:t>
              </a:r>
              <a:endPara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39722D5B-46D3-4A6B-BD7D-B37B4A08499A}"/>
                  </a:ext>
                </a:extLst>
              </p:cNvPr>
              <p:cNvSpPr/>
              <p:nvPr/>
            </p:nvSpPr>
            <p:spPr>
              <a:xfrm>
                <a:off x="3814951" y="324994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ko-KR" alt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39722D5B-46D3-4A6B-BD7D-B37B4A084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951" y="3249949"/>
                <a:ext cx="37542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37B920C-1E9A-432F-81FF-024757E73B88}"/>
                  </a:ext>
                </a:extLst>
              </p:cNvPr>
              <p:cNvSpPr txBox="1"/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⬚</m:t>
                          </m:r>
                        </m:e>
                        <m:sup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37B920C-1E9A-432F-81FF-024757E73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C111383C-21AF-4719-8F6B-0E7BD87EBDEF}"/>
                  </a:ext>
                </a:extLst>
              </p:cNvPr>
              <p:cNvSpPr/>
              <p:nvPr/>
            </p:nvSpPr>
            <p:spPr>
              <a:xfrm>
                <a:off x="5712996" y="3068737"/>
                <a:ext cx="483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C111383C-21AF-4719-8F6B-0E7BD87EB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996" y="3068737"/>
                <a:ext cx="48308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제목 1">
            <a:extLst>
              <a:ext uri="{FF2B5EF4-FFF2-40B4-BE49-F238E27FC236}">
                <a16:creationId xmlns:a16="http://schemas.microsoft.com/office/drawing/2014/main" id="{05B98E2B-30D6-44AC-8E58-2467A43F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5785"/>
            <a:ext cx="7886700" cy="1325563"/>
          </a:xfrm>
        </p:spPr>
        <p:txBody>
          <a:bodyPr/>
          <a:lstStyle/>
          <a:p>
            <a:r>
              <a:rPr lang="en-US" altLang="ko-KR" dirty="0"/>
              <a:t>Back-propagation</a:t>
            </a:r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95793AEE-6EAE-4774-892B-F592FE19E1DA}"/>
              </a:ext>
            </a:extLst>
          </p:cNvPr>
          <p:cNvSpPr/>
          <p:nvPr/>
        </p:nvSpPr>
        <p:spPr>
          <a:xfrm>
            <a:off x="5280853" y="3275470"/>
            <a:ext cx="337187" cy="337187"/>
          </a:xfrm>
          <a:prstGeom prst="ellipse">
            <a:avLst/>
          </a:prstGeom>
          <a:noFill/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B9F9EAC5-8E10-4D8E-B8E6-C9CE50891E7E}"/>
              </a:ext>
            </a:extLst>
          </p:cNvPr>
          <p:cNvSpPr/>
          <p:nvPr/>
        </p:nvSpPr>
        <p:spPr>
          <a:xfrm>
            <a:off x="4356125" y="3082769"/>
            <a:ext cx="337187" cy="337187"/>
          </a:xfrm>
          <a:prstGeom prst="ellipse">
            <a:avLst/>
          </a:prstGeom>
          <a:noFill/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658408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DCCD95A-7D8B-4BF1-A7B8-7B65AF66AC62}"/>
              </a:ext>
            </a:extLst>
          </p:cNvPr>
          <p:cNvGrpSpPr/>
          <p:nvPr/>
        </p:nvGrpSpPr>
        <p:grpSpPr>
          <a:xfrm>
            <a:off x="2025702" y="2381858"/>
            <a:ext cx="5161330" cy="1924034"/>
            <a:chOff x="2025702" y="2381858"/>
            <a:chExt cx="5161330" cy="192403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ED168B3-E583-4C74-B8C0-675F376D01D5}"/>
                </a:ext>
              </a:extLst>
            </p:cNvPr>
            <p:cNvGrpSpPr/>
            <p:nvPr/>
          </p:nvGrpSpPr>
          <p:grpSpPr>
            <a:xfrm>
              <a:off x="2025702" y="2446526"/>
              <a:ext cx="5161330" cy="1859366"/>
              <a:chOff x="1491548" y="2455372"/>
              <a:chExt cx="5161330" cy="1859366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6DB97DED-FCB0-42D4-A842-379E1D75B599}"/>
                  </a:ext>
                </a:extLst>
              </p:cNvPr>
              <p:cNvSpPr/>
              <p:nvPr/>
            </p:nvSpPr>
            <p:spPr>
              <a:xfrm>
                <a:off x="2426329" y="2879002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12464853-FE23-4CA8-9E97-0F2DDEC968DA}"/>
                  </a:ext>
                </a:extLst>
              </p:cNvPr>
              <p:cNvGrpSpPr/>
              <p:nvPr/>
            </p:nvGrpSpPr>
            <p:grpSpPr>
              <a:xfrm>
                <a:off x="1946495" y="2752253"/>
                <a:ext cx="600486" cy="247401"/>
                <a:chOff x="1539089" y="2652664"/>
                <a:chExt cx="1007892" cy="346989"/>
              </a:xfrm>
            </p:grpSpPr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40F9BED4-49F0-46B8-A0E6-E3780C2AD30A}"/>
                    </a:ext>
                  </a:extLst>
                </p:cNvPr>
                <p:cNvCxnSpPr>
                  <a:stCxn id="48" idx="1"/>
                </p:cNvCxnSpPr>
                <p:nvPr/>
              </p:nvCxnSpPr>
              <p:spPr>
                <a:xfrm flipH="1" flipV="1">
                  <a:off x="2281474" y="2652664"/>
                  <a:ext cx="265507" cy="34698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>
                  <a:extLst>
                    <a:ext uri="{FF2B5EF4-FFF2-40B4-BE49-F238E27FC236}">
                      <a16:creationId xmlns:a16="http://schemas.microsoft.com/office/drawing/2014/main" id="{64696E70-CEE0-476B-B510-146E354CA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39089" y="2652665"/>
                  <a:ext cx="751438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0237582A-EC21-4B8A-A78F-ECEA3122F167}"/>
                  </a:ext>
                </a:extLst>
              </p:cNvPr>
              <p:cNvGrpSpPr/>
              <p:nvPr/>
            </p:nvGrpSpPr>
            <p:grpSpPr>
              <a:xfrm flipV="1">
                <a:off x="1946498" y="3590924"/>
                <a:ext cx="600486" cy="247401"/>
                <a:chOff x="1539089" y="2652665"/>
                <a:chExt cx="1007892" cy="346989"/>
              </a:xfrm>
            </p:grpSpPr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8A567BC2-2CEA-4048-97D4-BC497F84FA33}"/>
                    </a:ext>
                  </a:extLst>
                </p:cNvPr>
                <p:cNvCxnSpPr/>
                <p:nvPr/>
              </p:nvCxnSpPr>
              <p:spPr>
                <a:xfrm flipH="1" flipV="1">
                  <a:off x="2281473" y="2652665"/>
                  <a:ext cx="265508" cy="34698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302E5B17-A657-4034-8E3D-BFE2703D42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9089" y="2652665"/>
                  <a:ext cx="751438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4CFB91D-8721-4D40-92A7-ECBB20D50486}"/>
                  </a:ext>
                </a:extLst>
              </p:cNvPr>
              <p:cNvSpPr txBox="1"/>
              <p:nvPr/>
            </p:nvSpPr>
            <p:spPr>
              <a:xfrm>
                <a:off x="2578668" y="3040543"/>
                <a:ext cx="5261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×</a:t>
                </a:r>
                <a:endParaRPr lang="ko-KR" altLang="en-US" sz="2800" b="1" dirty="0"/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62A5D474-9CC9-4B76-B022-733568CC76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7113" y="3272653"/>
                <a:ext cx="57250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5A55753-EFD5-45E6-9A4F-D2A26EE2B156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866" y="2455372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64E1A540-267D-4ED6-ACEC-8C1583D5F5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5866" y="2455372"/>
                    <a:ext cx="473206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547A9A99-6554-4ED8-B459-D68EC5AABEB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1548" y="3563763"/>
                    <a:ext cx="55015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ADFADF6-2B65-487B-9070-6B8E3BDCD3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1548" y="3563763"/>
                    <a:ext cx="550151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5E360DB4-8D34-45D7-AE4B-A54ED46EDEE5}"/>
                      </a:ext>
                    </a:extLst>
                  </p:cNvPr>
                  <p:cNvSpPr txBox="1"/>
                  <p:nvPr/>
                </p:nvSpPr>
                <p:spPr>
                  <a:xfrm>
                    <a:off x="3142876" y="279939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1FA74E3-B399-4DC2-B7AC-39C766F371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2876" y="2799398"/>
                    <a:ext cx="473206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4D3010AC-9DDB-42CD-B656-64CCFC8FCDE3}"/>
                  </a:ext>
                </a:extLst>
              </p:cNvPr>
              <p:cNvGrpSpPr/>
              <p:nvPr/>
            </p:nvGrpSpPr>
            <p:grpSpPr>
              <a:xfrm>
                <a:off x="3864324" y="2859390"/>
                <a:ext cx="823865" cy="823865"/>
                <a:chOff x="3864324" y="2859390"/>
                <a:chExt cx="823865" cy="823865"/>
              </a:xfrm>
            </p:grpSpPr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B05F19D3-F646-4581-AC62-C6A8937E5EEC}"/>
                    </a:ext>
                  </a:extLst>
                </p:cNvPr>
                <p:cNvSpPr/>
                <p:nvPr/>
              </p:nvSpPr>
              <p:spPr>
                <a:xfrm>
                  <a:off x="3864324" y="2859390"/>
                  <a:ext cx="823865" cy="823865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3B9E184-3A31-4A94-9CFD-27C43F4F3960}"/>
                    </a:ext>
                  </a:extLst>
                </p:cNvPr>
                <p:cNvSpPr txBox="1"/>
                <p:nvPr/>
              </p:nvSpPr>
              <p:spPr>
                <a:xfrm>
                  <a:off x="4098140" y="3020931"/>
                  <a:ext cx="4138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dirty="0"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-</a:t>
                  </a:r>
                  <a:endParaRPr lang="ko-KR" altLang="en-US" sz="2800" b="1" dirty="0"/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8FC36B53-7372-4064-95EA-E2FBA5769A40}"/>
                  </a:ext>
                </a:extLst>
              </p:cNvPr>
              <p:cNvGrpSpPr/>
              <p:nvPr/>
            </p:nvGrpSpPr>
            <p:grpSpPr>
              <a:xfrm flipV="1">
                <a:off x="3543364" y="3667472"/>
                <a:ext cx="600486" cy="419510"/>
                <a:chOff x="1539089" y="2652665"/>
                <a:chExt cx="1007892" cy="346989"/>
              </a:xfrm>
            </p:grpSpPr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FA264F97-6783-4B6E-8BCD-467B8921DC6D}"/>
                    </a:ext>
                  </a:extLst>
                </p:cNvPr>
                <p:cNvCxnSpPr/>
                <p:nvPr/>
              </p:nvCxnSpPr>
              <p:spPr>
                <a:xfrm flipH="1" flipV="1">
                  <a:off x="2281473" y="2652665"/>
                  <a:ext cx="265508" cy="34698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>
                  <a:extLst>
                    <a:ext uri="{FF2B5EF4-FFF2-40B4-BE49-F238E27FC236}">
                      <a16:creationId xmlns:a16="http://schemas.microsoft.com/office/drawing/2014/main" id="{0C4A6DF3-4D62-485D-A776-3992DA5F7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9089" y="2652665"/>
                  <a:ext cx="751438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9A3469C-47CF-4D29-B97F-83132E226E62}"/>
                      </a:ext>
                    </a:extLst>
                  </p:cNvPr>
                  <p:cNvSpPr txBox="1"/>
                  <p:nvPr/>
                </p:nvSpPr>
                <p:spPr>
                  <a:xfrm>
                    <a:off x="3142582" y="379151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85FB6484-2A44-4587-9223-402C3F2F3F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2582" y="3791518"/>
                    <a:ext cx="473206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33BDAAF3-7B74-4441-BE5C-987FF84C99D0}"/>
                  </a:ext>
                </a:extLst>
              </p:cNvPr>
              <p:cNvSpPr/>
              <p:nvPr/>
            </p:nvSpPr>
            <p:spPr>
              <a:xfrm>
                <a:off x="5259855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40F6314-0DDB-43C9-976D-186BBBC06E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0697" y="3272653"/>
                <a:ext cx="57250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0B1C0A5F-546E-4EC8-BE52-CDA817A81B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0375" y="3272653"/>
                <a:ext cx="57250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직사각형 65">
                    <a:extLst>
                      <a:ext uri="{FF2B5EF4-FFF2-40B4-BE49-F238E27FC236}">
                        <a16:creationId xmlns:a16="http://schemas.microsoft.com/office/drawing/2014/main" id="{F6E074EE-192D-496D-A416-A9097F5A9567}"/>
                      </a:ext>
                    </a:extLst>
                  </p:cNvPr>
                  <p:cNvSpPr/>
                  <p:nvPr/>
                </p:nvSpPr>
                <p:spPr>
                  <a:xfrm>
                    <a:off x="5997138" y="2864088"/>
                    <a:ext cx="458011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97E45742-6C1E-4652-B84F-45033B1D63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7138" y="2864088"/>
                    <a:ext cx="458011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9398825-3B01-484E-B639-7BDA3374F575}"/>
                      </a:ext>
                    </a:extLst>
                  </p:cNvPr>
                  <p:cNvSpPr txBox="1"/>
                  <p:nvPr/>
                </p:nvSpPr>
                <p:spPr>
                  <a:xfrm>
                    <a:off x="4624976" y="2799398"/>
                    <a:ext cx="4522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53B09DB-81EB-4E82-9FE0-F55A90E043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4976" y="2799398"/>
                    <a:ext cx="452240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31593FD1-BD4F-4C55-8B47-37A2673519D9}"/>
                    </a:ext>
                  </a:extLst>
                </p:cNvPr>
                <p:cNvSpPr/>
                <p:nvPr/>
              </p:nvSpPr>
              <p:spPr>
                <a:xfrm>
                  <a:off x="2947739" y="2907586"/>
                  <a:ext cx="4142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31593FD1-BD4F-4C55-8B47-37A2673519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739" y="2907586"/>
                  <a:ext cx="41421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CC62457A-D023-4601-B167-9551C95D1038}"/>
                    </a:ext>
                  </a:extLst>
                </p:cNvPr>
                <p:cNvSpPr/>
                <p:nvPr/>
              </p:nvSpPr>
              <p:spPr>
                <a:xfrm>
                  <a:off x="2984102" y="3270332"/>
                  <a:ext cx="3679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CC62457A-D023-4601-B167-9551C95D10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4102" y="3270332"/>
                  <a:ext cx="36798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90128D-7D15-4806-BA35-8DE05AD51D54}"/>
                    </a:ext>
                  </a:extLst>
                </p:cNvPr>
                <p:cNvSpPr/>
                <p:nvPr/>
              </p:nvSpPr>
              <p:spPr>
                <a:xfrm>
                  <a:off x="4343104" y="3069761"/>
                  <a:ext cx="3658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90128D-7D15-4806-BA35-8DE05AD51D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104" y="3069761"/>
                  <a:ext cx="36580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9C018B04-19FF-4AF2-ADEE-514D475CD284}"/>
                    </a:ext>
                  </a:extLst>
                </p:cNvPr>
                <p:cNvSpPr/>
                <p:nvPr/>
              </p:nvSpPr>
              <p:spPr>
                <a:xfrm>
                  <a:off x="4417093" y="3283056"/>
                  <a:ext cx="5373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9C018B04-19FF-4AF2-ADEE-514D475CD2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093" y="3283056"/>
                  <a:ext cx="537327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67F09A76-DC33-4964-88FA-BEDE9418C42F}"/>
                    </a:ext>
                  </a:extLst>
                </p:cNvPr>
                <p:cNvSpPr/>
                <p:nvPr/>
              </p:nvSpPr>
              <p:spPr>
                <a:xfrm>
                  <a:off x="4037556" y="371483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67F09A76-DC33-4964-88FA-BEDE9418C4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7556" y="3714838"/>
                  <a:ext cx="37542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4C1E24B4-2C44-4049-97E3-E06D313CB018}"/>
                    </a:ext>
                  </a:extLst>
                </p:cNvPr>
                <p:cNvSpPr/>
                <p:nvPr/>
              </p:nvSpPr>
              <p:spPr>
                <a:xfrm>
                  <a:off x="2419365" y="3476160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4C1E24B4-2C44-4049-97E3-E06D313CB0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65" y="3476160"/>
                  <a:ext cx="37542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E85BC5A2-3F72-4CA6-87E9-354491FEECC6}"/>
                    </a:ext>
                  </a:extLst>
                </p:cNvPr>
                <p:cNvSpPr/>
                <p:nvPr/>
              </p:nvSpPr>
              <p:spPr>
                <a:xfrm>
                  <a:off x="2419365" y="238185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E85BC5A2-3F72-4CA6-87E9-354491FEEC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65" y="2381858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B41D1FF1-C3AA-4DAB-8E35-080A76732B7E}"/>
                    </a:ext>
                  </a:extLst>
                </p:cNvPr>
                <p:cNvSpPr/>
                <p:nvPr/>
              </p:nvSpPr>
              <p:spPr>
                <a:xfrm>
                  <a:off x="3922215" y="290613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B41D1FF1-C3AA-4DAB-8E35-080A76732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2215" y="2906138"/>
                  <a:ext cx="37542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7DA16338-6710-424C-8380-BFF2E4A3B29B}"/>
                    </a:ext>
                  </a:extLst>
                </p:cNvPr>
                <p:cNvSpPr/>
                <p:nvPr/>
              </p:nvSpPr>
              <p:spPr>
                <a:xfrm>
                  <a:off x="5388946" y="2890290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7DA16338-6710-424C-8380-BFF2E4A3B2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946" y="2890290"/>
                  <a:ext cx="375423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0C84A12D-93F1-4927-80F6-3276BC5E9420}"/>
                    </a:ext>
                  </a:extLst>
                </p:cNvPr>
                <p:cNvSpPr/>
                <p:nvPr/>
              </p:nvSpPr>
              <p:spPr>
                <a:xfrm>
                  <a:off x="6807922" y="2901000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0C84A12D-93F1-4927-80F6-3276BC5E94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22" y="2901000"/>
                  <a:ext cx="37542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E1873D4-D1B9-495E-AA51-AEE7163A9EAA}"/>
                  </a:ext>
                </a:extLst>
              </p:cNvPr>
              <p:cNvSpPr/>
              <p:nvPr/>
            </p:nvSpPr>
            <p:spPr>
              <a:xfrm>
                <a:off x="5252400" y="324994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ko-KR" alt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E1873D4-D1B9-495E-AA51-AEE7163A9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400" y="3249949"/>
                <a:ext cx="3754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39722D5B-46D3-4A6B-BD7D-B37B4A08499A}"/>
                  </a:ext>
                </a:extLst>
              </p:cNvPr>
              <p:cNvSpPr/>
              <p:nvPr/>
            </p:nvSpPr>
            <p:spPr>
              <a:xfrm>
                <a:off x="3814951" y="324994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ko-KR" alt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39722D5B-46D3-4A6B-BD7D-B37B4A084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951" y="3249949"/>
                <a:ext cx="37542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그룹 67">
            <a:extLst>
              <a:ext uri="{FF2B5EF4-FFF2-40B4-BE49-F238E27FC236}">
                <a16:creationId xmlns:a16="http://schemas.microsoft.com/office/drawing/2014/main" id="{67C2D125-A098-40B6-AE43-B581FEF9E414}"/>
              </a:ext>
            </a:extLst>
          </p:cNvPr>
          <p:cNvGrpSpPr/>
          <p:nvPr/>
        </p:nvGrpSpPr>
        <p:grpSpPr>
          <a:xfrm>
            <a:off x="2286000" y="4152993"/>
            <a:ext cx="2131493" cy="1201900"/>
            <a:chOff x="1261361" y="4176448"/>
            <a:chExt cx="2131493" cy="1201900"/>
          </a:xfrm>
        </p:grpSpPr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48D2EECE-B2AA-44FA-B6EB-D6E964A3F0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26401" y="4176448"/>
              <a:ext cx="510373" cy="802199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A9C5EA1-346D-4C57-9087-2E5767379DD5}"/>
                </a:ext>
              </a:extLst>
            </p:cNvPr>
            <p:cNvSpPr/>
            <p:nvPr/>
          </p:nvSpPr>
          <p:spPr>
            <a:xfrm>
              <a:off x="1261361" y="4978645"/>
              <a:ext cx="2131493" cy="399703"/>
            </a:xfrm>
            <a:prstGeom prst="rect">
              <a:avLst/>
            </a:prstGeom>
            <a:noFill/>
            <a:ln w="952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Influence of change  </a:t>
              </a:r>
              <a:r>
                <a:rPr lang="en-US" altLang="ko-KR" sz="1200" dirty="0">
                  <a:solidFill>
                    <a:schemeClr val="accent2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w</a:t>
              </a:r>
              <a:r>
                <a:rPr lang="en-US" altLang="ko-KR" sz="12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on </a:t>
              </a:r>
              <a:r>
                <a:rPr lang="en-US" altLang="ko-KR" sz="1200" dirty="0">
                  <a:solidFill>
                    <a:srgbClr val="FF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E</a:t>
              </a:r>
              <a:endPara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DB2AA8F-34DA-47A0-AAA4-5CFB02BBBD73}"/>
                  </a:ext>
                </a:extLst>
              </p:cNvPr>
              <p:cNvSpPr txBox="1"/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⬚</m:t>
                          </m:r>
                        </m:e>
                        <m:sup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DB2AA8F-34DA-47A0-AAA4-5CFB02BBB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B18474C-8F8F-4C93-86E4-A949CAEA0BF4}"/>
                  </a:ext>
                </a:extLst>
              </p:cNvPr>
              <p:cNvSpPr/>
              <p:nvPr/>
            </p:nvSpPr>
            <p:spPr>
              <a:xfrm>
                <a:off x="5712996" y="3068737"/>
                <a:ext cx="483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B18474C-8F8F-4C93-86E4-A949CAEA0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996" y="3068737"/>
                <a:ext cx="48308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5A777F1-D361-448D-B9FA-8A2F289145F0}"/>
                  </a:ext>
                </a:extLst>
              </p:cNvPr>
              <p:cNvSpPr txBox="1"/>
              <p:nvPr/>
            </p:nvSpPr>
            <p:spPr>
              <a:xfrm>
                <a:off x="4536139" y="4630990"/>
                <a:ext cx="3874436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1∙4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5A777F1-D361-448D-B9FA-8A2F28914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139" y="4630990"/>
                <a:ext cx="3874436" cy="70224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제목 1">
            <a:extLst>
              <a:ext uri="{FF2B5EF4-FFF2-40B4-BE49-F238E27FC236}">
                <a16:creationId xmlns:a16="http://schemas.microsoft.com/office/drawing/2014/main" id="{D99203A3-BF15-4BD1-B92D-6B62FF8C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5785"/>
            <a:ext cx="7886700" cy="1325563"/>
          </a:xfrm>
        </p:spPr>
        <p:txBody>
          <a:bodyPr/>
          <a:lstStyle/>
          <a:p>
            <a:r>
              <a:rPr lang="en-US" altLang="ko-KR" dirty="0"/>
              <a:t>Back-propagation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9417786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DCCD95A-7D8B-4BF1-A7B8-7B65AF66AC62}"/>
              </a:ext>
            </a:extLst>
          </p:cNvPr>
          <p:cNvGrpSpPr/>
          <p:nvPr/>
        </p:nvGrpSpPr>
        <p:grpSpPr>
          <a:xfrm>
            <a:off x="2025702" y="2381858"/>
            <a:ext cx="5161330" cy="1924034"/>
            <a:chOff x="2025702" y="2381858"/>
            <a:chExt cx="5161330" cy="192403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ED168B3-E583-4C74-B8C0-675F376D01D5}"/>
                </a:ext>
              </a:extLst>
            </p:cNvPr>
            <p:cNvGrpSpPr/>
            <p:nvPr/>
          </p:nvGrpSpPr>
          <p:grpSpPr>
            <a:xfrm>
              <a:off x="2025702" y="2446526"/>
              <a:ext cx="5161330" cy="1859366"/>
              <a:chOff x="1491548" y="2455372"/>
              <a:chExt cx="5161330" cy="1859366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6DB97DED-FCB0-42D4-A842-379E1D75B599}"/>
                  </a:ext>
                </a:extLst>
              </p:cNvPr>
              <p:cNvSpPr/>
              <p:nvPr/>
            </p:nvSpPr>
            <p:spPr>
              <a:xfrm>
                <a:off x="2426329" y="2879002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12464853-FE23-4CA8-9E97-0F2DDEC968DA}"/>
                  </a:ext>
                </a:extLst>
              </p:cNvPr>
              <p:cNvGrpSpPr/>
              <p:nvPr/>
            </p:nvGrpSpPr>
            <p:grpSpPr>
              <a:xfrm>
                <a:off x="1946495" y="2752253"/>
                <a:ext cx="600486" cy="247401"/>
                <a:chOff x="1539089" y="2652664"/>
                <a:chExt cx="1007892" cy="346989"/>
              </a:xfrm>
            </p:grpSpPr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40F9BED4-49F0-46B8-A0E6-E3780C2AD30A}"/>
                    </a:ext>
                  </a:extLst>
                </p:cNvPr>
                <p:cNvCxnSpPr>
                  <a:stCxn id="48" idx="1"/>
                </p:cNvCxnSpPr>
                <p:nvPr/>
              </p:nvCxnSpPr>
              <p:spPr>
                <a:xfrm flipH="1" flipV="1">
                  <a:off x="2281474" y="2652664"/>
                  <a:ext cx="265507" cy="34698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>
                  <a:extLst>
                    <a:ext uri="{FF2B5EF4-FFF2-40B4-BE49-F238E27FC236}">
                      <a16:creationId xmlns:a16="http://schemas.microsoft.com/office/drawing/2014/main" id="{64696E70-CEE0-476B-B510-146E354CA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39089" y="2652665"/>
                  <a:ext cx="751438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0237582A-EC21-4B8A-A78F-ECEA3122F167}"/>
                  </a:ext>
                </a:extLst>
              </p:cNvPr>
              <p:cNvGrpSpPr/>
              <p:nvPr/>
            </p:nvGrpSpPr>
            <p:grpSpPr>
              <a:xfrm flipV="1">
                <a:off x="1946498" y="3590924"/>
                <a:ext cx="600486" cy="247401"/>
                <a:chOff x="1539089" y="2652665"/>
                <a:chExt cx="1007892" cy="346989"/>
              </a:xfrm>
            </p:grpSpPr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8A567BC2-2CEA-4048-97D4-BC497F84FA33}"/>
                    </a:ext>
                  </a:extLst>
                </p:cNvPr>
                <p:cNvCxnSpPr/>
                <p:nvPr/>
              </p:nvCxnSpPr>
              <p:spPr>
                <a:xfrm flipH="1" flipV="1">
                  <a:off x="2281473" y="2652665"/>
                  <a:ext cx="265508" cy="34698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302E5B17-A657-4034-8E3D-BFE2703D42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9089" y="2652665"/>
                  <a:ext cx="751438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4CFB91D-8721-4D40-92A7-ECBB20D50486}"/>
                  </a:ext>
                </a:extLst>
              </p:cNvPr>
              <p:cNvSpPr txBox="1"/>
              <p:nvPr/>
            </p:nvSpPr>
            <p:spPr>
              <a:xfrm>
                <a:off x="2578668" y="3040543"/>
                <a:ext cx="5261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×</a:t>
                </a:r>
                <a:endParaRPr lang="ko-KR" altLang="en-US" sz="2800" b="1" dirty="0"/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62A5D474-9CC9-4B76-B022-733568CC76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7113" y="3272653"/>
                <a:ext cx="57250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5A55753-EFD5-45E6-9A4F-D2A26EE2B156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866" y="2455372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64E1A540-267D-4ED6-ACEC-8C1583D5F5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5866" y="2455372"/>
                    <a:ext cx="473206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547A9A99-6554-4ED8-B459-D68EC5AABEB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1548" y="3563763"/>
                    <a:ext cx="55015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ADFADF6-2B65-487B-9070-6B8E3BDCD3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1548" y="3563763"/>
                    <a:ext cx="550151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5E360DB4-8D34-45D7-AE4B-A54ED46EDEE5}"/>
                      </a:ext>
                    </a:extLst>
                  </p:cNvPr>
                  <p:cNvSpPr txBox="1"/>
                  <p:nvPr/>
                </p:nvSpPr>
                <p:spPr>
                  <a:xfrm>
                    <a:off x="3142876" y="279939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1FA74E3-B399-4DC2-B7AC-39C766F371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2876" y="2799398"/>
                    <a:ext cx="473206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4D3010AC-9DDB-42CD-B656-64CCFC8FCDE3}"/>
                  </a:ext>
                </a:extLst>
              </p:cNvPr>
              <p:cNvGrpSpPr/>
              <p:nvPr/>
            </p:nvGrpSpPr>
            <p:grpSpPr>
              <a:xfrm>
                <a:off x="3864324" y="2859390"/>
                <a:ext cx="823865" cy="823865"/>
                <a:chOff x="3864324" y="2859390"/>
                <a:chExt cx="823865" cy="823865"/>
              </a:xfrm>
            </p:grpSpPr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B05F19D3-F646-4581-AC62-C6A8937E5EEC}"/>
                    </a:ext>
                  </a:extLst>
                </p:cNvPr>
                <p:cNvSpPr/>
                <p:nvPr/>
              </p:nvSpPr>
              <p:spPr>
                <a:xfrm>
                  <a:off x="3864324" y="2859390"/>
                  <a:ext cx="823865" cy="823865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3B9E184-3A31-4A94-9CFD-27C43F4F3960}"/>
                    </a:ext>
                  </a:extLst>
                </p:cNvPr>
                <p:cNvSpPr txBox="1"/>
                <p:nvPr/>
              </p:nvSpPr>
              <p:spPr>
                <a:xfrm>
                  <a:off x="4098140" y="3020931"/>
                  <a:ext cx="4138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dirty="0"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-</a:t>
                  </a:r>
                  <a:endParaRPr lang="ko-KR" altLang="en-US" sz="2800" b="1" dirty="0"/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8FC36B53-7372-4064-95EA-E2FBA5769A40}"/>
                  </a:ext>
                </a:extLst>
              </p:cNvPr>
              <p:cNvGrpSpPr/>
              <p:nvPr/>
            </p:nvGrpSpPr>
            <p:grpSpPr>
              <a:xfrm flipV="1">
                <a:off x="3543364" y="3667472"/>
                <a:ext cx="600486" cy="419510"/>
                <a:chOff x="1539089" y="2652665"/>
                <a:chExt cx="1007892" cy="346989"/>
              </a:xfrm>
            </p:grpSpPr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FA264F97-6783-4B6E-8BCD-467B8921DC6D}"/>
                    </a:ext>
                  </a:extLst>
                </p:cNvPr>
                <p:cNvCxnSpPr/>
                <p:nvPr/>
              </p:nvCxnSpPr>
              <p:spPr>
                <a:xfrm flipH="1" flipV="1">
                  <a:off x="2281473" y="2652665"/>
                  <a:ext cx="265508" cy="34698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>
                  <a:extLst>
                    <a:ext uri="{FF2B5EF4-FFF2-40B4-BE49-F238E27FC236}">
                      <a16:creationId xmlns:a16="http://schemas.microsoft.com/office/drawing/2014/main" id="{0C4A6DF3-4D62-485D-A776-3992DA5F7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39089" y="2652665"/>
                  <a:ext cx="751438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9A3469C-47CF-4D29-B97F-83132E226E62}"/>
                      </a:ext>
                    </a:extLst>
                  </p:cNvPr>
                  <p:cNvSpPr txBox="1"/>
                  <p:nvPr/>
                </p:nvSpPr>
                <p:spPr>
                  <a:xfrm>
                    <a:off x="3142582" y="379151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85FB6484-2A44-4587-9223-402C3F2F3F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2582" y="3791518"/>
                    <a:ext cx="47320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33BDAAF3-7B74-4441-BE5C-987FF84C99D0}"/>
                  </a:ext>
                </a:extLst>
              </p:cNvPr>
              <p:cNvSpPr/>
              <p:nvPr/>
            </p:nvSpPr>
            <p:spPr>
              <a:xfrm>
                <a:off x="5259855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40F6314-0DDB-43C9-976D-186BBBC06E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0697" y="3272653"/>
                <a:ext cx="57250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0B1C0A5F-546E-4EC8-BE52-CDA817A81B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0375" y="3272653"/>
                <a:ext cx="57250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직사각형 65">
                    <a:extLst>
                      <a:ext uri="{FF2B5EF4-FFF2-40B4-BE49-F238E27FC236}">
                        <a16:creationId xmlns:a16="http://schemas.microsoft.com/office/drawing/2014/main" id="{F6E074EE-192D-496D-A416-A9097F5A9567}"/>
                      </a:ext>
                    </a:extLst>
                  </p:cNvPr>
                  <p:cNvSpPr/>
                  <p:nvPr/>
                </p:nvSpPr>
                <p:spPr>
                  <a:xfrm>
                    <a:off x="5997138" y="2864088"/>
                    <a:ext cx="458011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97E45742-6C1E-4652-B84F-45033B1D63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7138" y="2864088"/>
                    <a:ext cx="458011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9398825-3B01-484E-B639-7BDA3374F575}"/>
                      </a:ext>
                    </a:extLst>
                  </p:cNvPr>
                  <p:cNvSpPr txBox="1"/>
                  <p:nvPr/>
                </p:nvSpPr>
                <p:spPr>
                  <a:xfrm>
                    <a:off x="4624976" y="2799398"/>
                    <a:ext cx="4522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53B09DB-81EB-4E82-9FE0-F55A90E043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4976" y="2799398"/>
                    <a:ext cx="452240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31593FD1-BD4F-4C55-8B47-37A2673519D9}"/>
                    </a:ext>
                  </a:extLst>
                </p:cNvPr>
                <p:cNvSpPr/>
                <p:nvPr/>
              </p:nvSpPr>
              <p:spPr>
                <a:xfrm>
                  <a:off x="2947739" y="2907586"/>
                  <a:ext cx="4142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31593FD1-BD4F-4C55-8B47-37A2673519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739" y="2907586"/>
                  <a:ext cx="41421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CC62457A-D023-4601-B167-9551C95D1038}"/>
                    </a:ext>
                  </a:extLst>
                </p:cNvPr>
                <p:cNvSpPr/>
                <p:nvPr/>
              </p:nvSpPr>
              <p:spPr>
                <a:xfrm>
                  <a:off x="2984102" y="3270332"/>
                  <a:ext cx="3679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CC62457A-D023-4601-B167-9551C95D10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4102" y="3270332"/>
                  <a:ext cx="36798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90128D-7D15-4806-BA35-8DE05AD51D54}"/>
                    </a:ext>
                  </a:extLst>
                </p:cNvPr>
                <p:cNvSpPr/>
                <p:nvPr/>
              </p:nvSpPr>
              <p:spPr>
                <a:xfrm>
                  <a:off x="4343104" y="3069761"/>
                  <a:ext cx="3658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90128D-7D15-4806-BA35-8DE05AD51D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104" y="3069761"/>
                  <a:ext cx="36580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9C018B04-19FF-4AF2-ADEE-514D475CD284}"/>
                    </a:ext>
                  </a:extLst>
                </p:cNvPr>
                <p:cNvSpPr/>
                <p:nvPr/>
              </p:nvSpPr>
              <p:spPr>
                <a:xfrm>
                  <a:off x="4417093" y="3283056"/>
                  <a:ext cx="5373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9C018B04-19FF-4AF2-ADEE-514D475CD2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093" y="3283056"/>
                  <a:ext cx="537327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67F09A76-DC33-4964-88FA-BEDE9418C42F}"/>
                    </a:ext>
                  </a:extLst>
                </p:cNvPr>
                <p:cNvSpPr/>
                <p:nvPr/>
              </p:nvSpPr>
              <p:spPr>
                <a:xfrm>
                  <a:off x="4037556" y="371483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67F09A76-DC33-4964-88FA-BEDE9418C4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7556" y="3714838"/>
                  <a:ext cx="37542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4C1E24B4-2C44-4049-97E3-E06D313CB018}"/>
                    </a:ext>
                  </a:extLst>
                </p:cNvPr>
                <p:cNvSpPr/>
                <p:nvPr/>
              </p:nvSpPr>
              <p:spPr>
                <a:xfrm>
                  <a:off x="2419365" y="3476160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4C1E24B4-2C44-4049-97E3-E06D313CB0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65" y="3476160"/>
                  <a:ext cx="37542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E85BC5A2-3F72-4CA6-87E9-354491FEECC6}"/>
                    </a:ext>
                  </a:extLst>
                </p:cNvPr>
                <p:cNvSpPr/>
                <p:nvPr/>
              </p:nvSpPr>
              <p:spPr>
                <a:xfrm>
                  <a:off x="2419365" y="238185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E85BC5A2-3F72-4CA6-87E9-354491FEEC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65" y="2381858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B41D1FF1-C3AA-4DAB-8E35-080A76732B7E}"/>
                    </a:ext>
                  </a:extLst>
                </p:cNvPr>
                <p:cNvSpPr/>
                <p:nvPr/>
              </p:nvSpPr>
              <p:spPr>
                <a:xfrm>
                  <a:off x="3922215" y="290613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B41D1FF1-C3AA-4DAB-8E35-080A76732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2215" y="2906138"/>
                  <a:ext cx="37542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7DA16338-6710-424C-8380-BFF2E4A3B29B}"/>
                    </a:ext>
                  </a:extLst>
                </p:cNvPr>
                <p:cNvSpPr/>
                <p:nvPr/>
              </p:nvSpPr>
              <p:spPr>
                <a:xfrm>
                  <a:off x="5388946" y="2890290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7DA16338-6710-424C-8380-BFF2E4A3B2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946" y="2890290"/>
                  <a:ext cx="375423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0C84A12D-93F1-4927-80F6-3276BC5E9420}"/>
                    </a:ext>
                  </a:extLst>
                </p:cNvPr>
                <p:cNvSpPr/>
                <p:nvPr/>
              </p:nvSpPr>
              <p:spPr>
                <a:xfrm>
                  <a:off x="6807922" y="2901000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0C84A12D-93F1-4927-80F6-3276BC5E94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22" y="2901000"/>
                  <a:ext cx="37542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E1873D4-D1B9-495E-AA51-AEE7163A9EAA}"/>
                  </a:ext>
                </a:extLst>
              </p:cNvPr>
              <p:cNvSpPr/>
              <p:nvPr/>
            </p:nvSpPr>
            <p:spPr>
              <a:xfrm>
                <a:off x="5252400" y="324994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ko-KR" alt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E1873D4-D1B9-495E-AA51-AEE7163A9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400" y="3249949"/>
                <a:ext cx="3754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39722D5B-46D3-4A6B-BD7D-B37B4A08499A}"/>
                  </a:ext>
                </a:extLst>
              </p:cNvPr>
              <p:cNvSpPr/>
              <p:nvPr/>
            </p:nvSpPr>
            <p:spPr>
              <a:xfrm>
                <a:off x="3814951" y="324994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ko-KR" alt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39722D5B-46D3-4A6B-BD7D-B37B4A084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951" y="3249949"/>
                <a:ext cx="37542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9D9EE30-BFD7-416E-A75F-475FEF12AFBC}"/>
                  </a:ext>
                </a:extLst>
              </p:cNvPr>
              <p:cNvSpPr/>
              <p:nvPr/>
            </p:nvSpPr>
            <p:spPr>
              <a:xfrm>
                <a:off x="2464537" y="3806958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ko-KR" alt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9D9EE30-BFD7-416E-A75F-475FEF12AF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537" y="3806958"/>
                <a:ext cx="37542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그룹 92">
            <a:extLst>
              <a:ext uri="{FF2B5EF4-FFF2-40B4-BE49-F238E27FC236}">
                <a16:creationId xmlns:a16="http://schemas.microsoft.com/office/drawing/2014/main" id="{0017EFE9-9A7E-40A5-82D2-C22FA7CA97CE}"/>
              </a:ext>
            </a:extLst>
          </p:cNvPr>
          <p:cNvGrpSpPr/>
          <p:nvPr/>
        </p:nvGrpSpPr>
        <p:grpSpPr>
          <a:xfrm>
            <a:off x="5179924" y="95042"/>
            <a:ext cx="3420733" cy="2565549"/>
            <a:chOff x="369651" y="277239"/>
            <a:chExt cx="8404698" cy="6303522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491F59D3-896F-428C-8D4A-348B51113B1F}"/>
                </a:ext>
              </a:extLst>
            </p:cNvPr>
            <p:cNvGrpSpPr/>
            <p:nvPr/>
          </p:nvGrpSpPr>
          <p:grpSpPr>
            <a:xfrm>
              <a:off x="369651" y="277239"/>
              <a:ext cx="8404698" cy="6303522"/>
              <a:chOff x="369651" y="277239"/>
              <a:chExt cx="8404698" cy="6303522"/>
            </a:xfrm>
          </p:grpSpPr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9EAAD460-240E-4B14-91A2-9338A2A5E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651" y="277239"/>
                <a:ext cx="8404698" cy="6303522"/>
              </a:xfrm>
              <a:prstGeom prst="rect">
                <a:avLst/>
              </a:prstGeom>
            </p:spPr>
          </p:pic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A45E9267-07E7-4F91-9727-6682EB597636}"/>
                  </a:ext>
                </a:extLst>
              </p:cNvPr>
              <p:cNvSpPr/>
              <p:nvPr/>
            </p:nvSpPr>
            <p:spPr>
              <a:xfrm>
                <a:off x="6000059" y="5877879"/>
                <a:ext cx="424296" cy="424296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079BF626-5848-436A-8476-83D75E8CB401}"/>
                    </a:ext>
                  </a:extLst>
                </p:cNvPr>
                <p:cNvSpPr txBox="1"/>
                <p:nvPr/>
              </p:nvSpPr>
              <p:spPr>
                <a:xfrm>
                  <a:off x="2952220" y="1092583"/>
                  <a:ext cx="2990625" cy="5293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ko-KR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=</m:t>
                        </m:r>
                        <m:sSup>
                          <m:sSupPr>
                            <m:ctrlPr>
                              <a:rPr lang="en-US" altLang="ko-KR" sz="1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ko-KR" sz="1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1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F69447A-CDE1-40B9-8736-102C0B6E36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2220" y="1092583"/>
                  <a:ext cx="2990625" cy="529343"/>
                </a:xfrm>
                <a:prstGeom prst="rect">
                  <a:avLst/>
                </a:prstGeom>
                <a:blipFill>
                  <a:blip r:embed="rId25"/>
                  <a:stretch>
                    <a:fillRect l="-3000" r="-500" b="-3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4F8F5DE-45AC-4611-8B5C-0CA4E1F0B2D8}"/>
                  </a:ext>
                </a:extLst>
              </p:cNvPr>
              <p:cNvSpPr txBox="1"/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⬚</m:t>
                          </m:r>
                        </m:e>
                        <m:sup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4F8F5DE-45AC-4611-8B5C-0CA4E1F0B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41" y="3002560"/>
                <a:ext cx="768608" cy="53296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F6BD607F-FDAF-4F6D-ACF0-50FE9094C0C6}"/>
                  </a:ext>
                </a:extLst>
              </p:cNvPr>
              <p:cNvSpPr/>
              <p:nvPr/>
            </p:nvSpPr>
            <p:spPr>
              <a:xfrm>
                <a:off x="5712996" y="3068737"/>
                <a:ext cx="483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F6BD607F-FDAF-4F6D-ACF0-50FE9094C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996" y="3068737"/>
                <a:ext cx="483081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9804ACF-C0E8-4CA1-B2E9-D347D4714367}"/>
                  </a:ext>
                </a:extLst>
              </p:cNvPr>
              <p:cNvSpPr/>
              <p:nvPr/>
            </p:nvSpPr>
            <p:spPr>
              <a:xfrm>
                <a:off x="4524013" y="4563529"/>
                <a:ext cx="66178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9804ACF-C0E8-4CA1-B2E9-D347D47143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013" y="4563529"/>
                <a:ext cx="661784" cy="79457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타원 58">
            <a:extLst>
              <a:ext uri="{FF2B5EF4-FFF2-40B4-BE49-F238E27FC236}">
                <a16:creationId xmlns:a16="http://schemas.microsoft.com/office/drawing/2014/main" id="{FDF3E121-FE8A-429B-BEB2-F8B557276513}"/>
              </a:ext>
            </a:extLst>
          </p:cNvPr>
          <p:cNvSpPr/>
          <p:nvPr/>
        </p:nvSpPr>
        <p:spPr>
          <a:xfrm>
            <a:off x="3833399" y="3263311"/>
            <a:ext cx="337187" cy="337187"/>
          </a:xfrm>
          <a:prstGeom prst="ellipse">
            <a:avLst/>
          </a:prstGeom>
          <a:noFill/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8C7162D-2EF9-4361-8682-737572346B08}"/>
              </a:ext>
            </a:extLst>
          </p:cNvPr>
          <p:cNvSpPr/>
          <p:nvPr/>
        </p:nvSpPr>
        <p:spPr>
          <a:xfrm>
            <a:off x="2989634" y="3287253"/>
            <a:ext cx="337187" cy="337187"/>
          </a:xfrm>
          <a:prstGeom prst="ellipse">
            <a:avLst/>
          </a:prstGeom>
          <a:noFill/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F8083AF-442F-4C74-804A-102B53231D22}"/>
              </a:ext>
            </a:extLst>
          </p:cNvPr>
          <p:cNvGrpSpPr/>
          <p:nvPr/>
        </p:nvGrpSpPr>
        <p:grpSpPr>
          <a:xfrm>
            <a:off x="2286000" y="4152993"/>
            <a:ext cx="2131493" cy="1201900"/>
            <a:chOff x="1261361" y="4176448"/>
            <a:chExt cx="2131493" cy="1201900"/>
          </a:xfrm>
        </p:grpSpPr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B7CBA3B4-AF8E-492E-B627-2192DE1C34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26401" y="4176448"/>
              <a:ext cx="510373" cy="802199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3535074-0672-4E54-82CD-3D1E30F5307B}"/>
                </a:ext>
              </a:extLst>
            </p:cNvPr>
            <p:cNvSpPr/>
            <p:nvPr/>
          </p:nvSpPr>
          <p:spPr>
            <a:xfrm>
              <a:off x="1261361" y="4978645"/>
              <a:ext cx="2131493" cy="399703"/>
            </a:xfrm>
            <a:prstGeom prst="rect">
              <a:avLst/>
            </a:prstGeom>
            <a:noFill/>
            <a:ln w="952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Influence of change  </a:t>
              </a:r>
              <a:r>
                <a:rPr lang="en-US" altLang="ko-KR" sz="1200" dirty="0">
                  <a:solidFill>
                    <a:schemeClr val="accent2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w</a:t>
              </a:r>
              <a:r>
                <a:rPr lang="en-US" altLang="ko-KR" sz="12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on </a:t>
              </a:r>
              <a:r>
                <a:rPr lang="en-US" altLang="ko-KR" sz="1200" dirty="0">
                  <a:solidFill>
                    <a:srgbClr val="FF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E</a:t>
              </a:r>
              <a:endPara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7057011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CB341-FEDA-4FB7-B51B-6FDA11E55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248" y="1083356"/>
            <a:ext cx="6305550" cy="3099029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Back-propagation, </a:t>
            </a:r>
            <a:br>
              <a:rPr lang="en-US" altLang="ko-KR" sz="4400" dirty="0"/>
            </a:br>
            <a:r>
              <a:rPr lang="en-US" altLang="ko-KR" sz="4400" dirty="0"/>
              <a:t>the process to </a:t>
            </a:r>
            <a:r>
              <a:rPr lang="en-US" altLang="ko-KR" sz="4400" dirty="0">
                <a:solidFill>
                  <a:schemeClr val="accent2"/>
                </a:solidFill>
              </a:rPr>
              <a:t>apply chain rules</a:t>
            </a:r>
            <a:r>
              <a:rPr lang="en-US" altLang="ko-KR" sz="4400" dirty="0"/>
              <a:t>.</a:t>
            </a:r>
            <a:endParaRPr lang="ko-KR" altLang="en-US" sz="4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3B47C20-7AB0-492F-8A62-17EE76C10E63}"/>
                  </a:ext>
                </a:extLst>
              </p:cNvPr>
              <p:cNvSpPr/>
              <p:nvPr/>
            </p:nvSpPr>
            <p:spPr>
              <a:xfrm>
                <a:off x="5117079" y="3429000"/>
                <a:ext cx="1595262" cy="11456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3B47C20-7AB0-492F-8A62-17EE76C10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79" y="3429000"/>
                <a:ext cx="1595262" cy="11456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598440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4">
                <a:extLst>
                  <a:ext uri="{FF2B5EF4-FFF2-40B4-BE49-F238E27FC236}">
                    <a16:creationId xmlns:a16="http://schemas.microsoft.com/office/drawing/2014/main" id="{92C95D84-C0AD-4AA9-8436-A767B59ADCED}"/>
                  </a:ext>
                </a:extLst>
              </p:cNvPr>
              <p:cNvSpPr txBox="1"/>
              <p:nvPr/>
            </p:nvSpPr>
            <p:spPr>
              <a:xfrm>
                <a:off x="2622491" y="1843094"/>
                <a:ext cx="3671903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=3−0.1 ∗</m:t>
                    </m:r>
                  </m:oMath>
                </a14:m>
                <a:r>
                  <a:rPr lang="ko-KR" altLang="en-US" sz="4000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4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altLang="ko-KR" sz="4000" b="0" dirty="0">
                  <a:latin typeface="배달의민족 한나는 열한살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4000" dirty="0">
                    <a:solidFill>
                      <a:srgbClr val="FFC000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</a:t>
                </a:r>
                <a:r>
                  <a:rPr lang="en-US" altLang="ko-KR" sz="4000" dirty="0">
                    <a:solidFill>
                      <a:schemeClr val="accent4"/>
                    </a:solidFill>
                    <a:latin typeface="Cambria Math" panose="02040503050406030204" pitchFamily="18" charset="0"/>
                  </a:rPr>
                  <a:t>2.6</a:t>
                </a:r>
                <a:endParaRPr lang="ko-KR" altLang="en-US" sz="4000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4">
                <a:extLst>
                  <a:ext uri="{FF2B5EF4-FFF2-40B4-BE49-F238E27FC236}">
                    <a16:creationId xmlns:a16="http://schemas.microsoft.com/office/drawing/2014/main" id="{92C95D84-C0AD-4AA9-8436-A767B59AD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491" y="1843094"/>
                <a:ext cx="3671903" cy="1231106"/>
              </a:xfrm>
              <a:prstGeom prst="rect">
                <a:avLst/>
              </a:prstGeom>
              <a:blipFill>
                <a:blip r:embed="rId2"/>
                <a:stretch>
                  <a:fillRect b="-202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8EA42894-70BA-43E3-931C-F9D0EBFA8178}"/>
              </a:ext>
            </a:extLst>
          </p:cNvPr>
          <p:cNvGrpSpPr/>
          <p:nvPr/>
        </p:nvGrpSpPr>
        <p:grpSpPr>
          <a:xfrm>
            <a:off x="4337808" y="3074201"/>
            <a:ext cx="3307592" cy="951293"/>
            <a:chOff x="1626402" y="4176449"/>
            <a:chExt cx="2577028" cy="951293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14F2BEC4-61CC-4007-B06D-AD3873E174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26402" y="4176449"/>
              <a:ext cx="331768" cy="268049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EB679B5-562B-4169-B722-7BBD856D2402}"/>
                </a:ext>
              </a:extLst>
            </p:cNvPr>
            <p:cNvSpPr/>
            <p:nvPr/>
          </p:nvSpPr>
          <p:spPr>
            <a:xfrm>
              <a:off x="1779628" y="4470924"/>
              <a:ext cx="2423802" cy="656818"/>
            </a:xfrm>
            <a:prstGeom prst="rect">
              <a:avLst/>
            </a:prstGeom>
            <a:noFill/>
            <a:ln w="952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chemeClr val="tx1"/>
                  </a:solidFill>
                </a:rPr>
                <a:t>Tuned parameter after 1 step learning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E41F38F-E8F9-4D60-8B81-4992D60A9184}"/>
                  </a:ext>
                </a:extLst>
              </p:cNvPr>
              <p:cNvSpPr/>
              <p:nvPr/>
            </p:nvSpPr>
            <p:spPr>
              <a:xfrm>
                <a:off x="6405043" y="754512"/>
                <a:ext cx="741805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E41F38F-E8F9-4D60-8B81-4992D60A9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43" y="754512"/>
                <a:ext cx="741805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04B3BE-2692-4F5D-9872-77989A06A03E}"/>
                  </a:ext>
                </a:extLst>
              </p:cNvPr>
              <p:cNvSpPr txBox="1"/>
              <p:nvPr/>
            </p:nvSpPr>
            <p:spPr>
              <a:xfrm>
                <a:off x="2622491" y="4453509"/>
                <a:ext cx="488947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After enough number of steps</a:t>
                </a:r>
                <a:r>
                  <a:rPr lang="en-US" altLang="ko-KR" sz="2400"/>
                  <a:t>, </a:t>
                </a:r>
              </a:p>
              <a:p>
                <a:r>
                  <a:rPr lang="en-US" altLang="ko-KR" sz="2400"/>
                  <a:t>the </a:t>
                </a:r>
                <a:r>
                  <a:rPr lang="en-US" altLang="ko-KR" sz="2400" dirty="0"/>
                  <a:t>parameter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/>
                  <a:t>will be optimized.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04B3BE-2692-4F5D-9872-77989A06A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491" y="4453509"/>
                <a:ext cx="4889479" cy="830997"/>
              </a:xfrm>
              <a:prstGeom prst="rect">
                <a:avLst/>
              </a:prstGeom>
              <a:blipFill>
                <a:blip r:embed="rId4"/>
                <a:stretch>
                  <a:fillRect l="-1870" t="-5882" b="-1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21417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D824DB5-6A7D-4575-B1D3-8E5A7EB273AE}"/>
                  </a:ext>
                </a:extLst>
              </p:cNvPr>
              <p:cNvSpPr/>
              <p:nvPr/>
            </p:nvSpPr>
            <p:spPr>
              <a:xfrm>
                <a:off x="2073897" y="1892950"/>
                <a:ext cx="6206909" cy="3539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58775" indent="-358775">
                  <a:buFont typeface="+mj-lt"/>
                  <a:buAutoNum type="arabicPeriod"/>
                </a:pPr>
                <a:r>
                  <a:rPr lang="en-US" altLang="ko-KR" sz="2800" dirty="0">
                    <a:latin typeface="+mj-lt"/>
                    <a:ea typeface="나눔스퀘어 Bold" panose="020B0600000101010101" pitchFamily="50" charset="-127"/>
                  </a:rPr>
                  <a:t> Draw a point(data) </a:t>
                </a:r>
                <a:r>
                  <a:rPr lang="en-US" altLang="ko-KR" sz="2800" dirty="0">
                    <a:solidFill>
                      <a:srgbClr val="FFC000"/>
                    </a:solidFill>
                    <a:latin typeface="+mj-lt"/>
                    <a:ea typeface="나눔스퀘어 Bold" panose="020B0600000101010101" pitchFamily="50" charset="-127"/>
                  </a:rPr>
                  <a:t>(1, 1)</a:t>
                </a:r>
                <a:endParaRPr lang="en-US" altLang="ko-KR" sz="2800" dirty="0">
                  <a:latin typeface="+mj-lt"/>
                  <a:ea typeface="나눔스퀘어 Bold" panose="020B0600000101010101" pitchFamily="50" charset="-127"/>
                </a:endParaRPr>
              </a:p>
              <a:p>
                <a:pPr marL="358775" indent="-358775">
                  <a:buFont typeface="+mj-lt"/>
                  <a:buAutoNum type="arabicPeriod"/>
                </a:pPr>
                <a:r>
                  <a:rPr lang="ko-KR" altLang="en-US" sz="2800" dirty="0">
                    <a:latin typeface="+mj-lt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dirty="0">
                    <a:latin typeface="+mj-lt"/>
                    <a:ea typeface="나눔스퀘어 Bold" panose="020B0600000101010101" pitchFamily="50" charset="-127"/>
                  </a:rPr>
                  <a:t>Add </a:t>
                </a:r>
                <a:r>
                  <a:rPr lang="en-US" altLang="ko-KR" sz="2800" dirty="0">
                    <a:solidFill>
                      <a:srgbClr val="FFC000"/>
                    </a:solidFill>
                    <a:latin typeface="+mj-lt"/>
                    <a:ea typeface="나눔스퀘어 Bold" panose="020B0600000101010101" pitchFamily="50" charset="-127"/>
                  </a:rPr>
                  <a:t>(2, 2), (-1, -1), (-2, -2)</a:t>
                </a:r>
                <a:endParaRPr lang="en-US" altLang="ko-KR" sz="2800" dirty="0">
                  <a:latin typeface="+mj-lt"/>
                  <a:ea typeface="나눔스퀘어 Bold" panose="020B0600000101010101" pitchFamily="50" charset="-127"/>
                </a:endParaRPr>
              </a:p>
              <a:p>
                <a:pPr marL="358775" indent="-358775">
                  <a:buFont typeface="+mj-lt"/>
                  <a:buAutoNum type="arabicPeriod"/>
                </a:pPr>
                <a:r>
                  <a:rPr lang="en-US" altLang="ko-KR" sz="2800" dirty="0">
                    <a:latin typeface="+mj-lt"/>
                    <a:ea typeface="나눔스퀘어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h</m:t>
                    </m:r>
                    <m:r>
                      <a:rPr lang="en-US" altLang="ko-KR" sz="28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= </m:t>
                    </m:r>
                    <m:r>
                      <a:rPr lang="en-US" altLang="ko-KR" sz="28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𝑥</m:t>
                    </m:r>
                  </m:oMath>
                </a14:m>
                <a:endParaRPr lang="en-US" altLang="ko-KR" sz="2800" dirty="0">
                  <a:solidFill>
                    <a:srgbClr val="FFC000"/>
                  </a:solidFill>
                  <a:latin typeface="+mj-lt"/>
                  <a:ea typeface="나눔스퀘어 Bold" panose="020B0600000101010101" pitchFamily="50" charset="-127"/>
                </a:endParaRPr>
              </a:p>
              <a:p>
                <a:pPr marL="358775" indent="-358775">
                  <a:buFont typeface="+mj-lt"/>
                  <a:buAutoNum type="arabicPeriod"/>
                </a:pPr>
                <a:r>
                  <a:rPr lang="en-US" altLang="ko-KR" sz="2800" dirty="0">
                    <a:latin typeface="+mj-lt"/>
                    <a:ea typeface="나눔스퀘어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h</m:t>
                    </m:r>
                    <m:r>
                      <a:rPr lang="en-US" altLang="ko-KR" sz="28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= 2</m:t>
                    </m:r>
                    <m:r>
                      <a:rPr lang="en-US" altLang="ko-KR" sz="28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𝑥</m:t>
                    </m:r>
                  </m:oMath>
                </a14:m>
                <a:endParaRPr lang="en-US" altLang="ko-KR" sz="2800" dirty="0">
                  <a:solidFill>
                    <a:srgbClr val="FFC000"/>
                  </a:solidFill>
                  <a:latin typeface="+mj-lt"/>
                  <a:ea typeface="나눔스퀘어 Bold" panose="020B0600000101010101" pitchFamily="50" charset="-127"/>
                </a:endParaRPr>
              </a:p>
              <a:p>
                <a:pPr marL="358775" indent="-358775">
                  <a:buFont typeface="+mj-lt"/>
                  <a:buAutoNum type="arabicPeriod"/>
                </a:pPr>
                <a:r>
                  <a:rPr lang="en-US" altLang="ko-KR" sz="2800" dirty="0">
                    <a:latin typeface="+mj-lt"/>
                    <a:ea typeface="나눔스퀘어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h</m:t>
                    </m:r>
                    <m:r>
                      <a:rPr lang="en-US" altLang="ko-KR" sz="28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= </m:t>
                    </m:r>
                    <m:r>
                      <a:rPr lang="en-US" altLang="ko-KR" sz="28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𝑤𝑥</m:t>
                    </m:r>
                  </m:oMath>
                </a14:m>
                <a:r>
                  <a:rPr lang="en-US" altLang="ko-KR" sz="2800" dirty="0">
                    <a:solidFill>
                      <a:schemeClr val="accent4"/>
                    </a:solidFill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dirty="0">
                    <a:latin typeface="+mj-lt"/>
                    <a:ea typeface="나눔스퀘어 Bold" panose="020B0600000101010101" pitchFamily="50" charset="-127"/>
                  </a:rPr>
                  <a:t>(</a:t>
                </a:r>
                <a:r>
                  <a:rPr lang="en-US" altLang="ko-KR" sz="2800" b="1" dirty="0">
                    <a:ea typeface="나눔스퀘어 Bold" panose="020B0600000101010101" pitchFamily="50" charset="-127"/>
                  </a:rPr>
                  <a:t>rotation</a:t>
                </a:r>
                <a:r>
                  <a:rPr lang="en-US" altLang="ko-KR" sz="2800" dirty="0">
                    <a:latin typeface="+mj-lt"/>
                    <a:ea typeface="나눔스퀘어 Bold" panose="020B0600000101010101" pitchFamily="50" charset="-127"/>
                  </a:rPr>
                  <a:t>)</a:t>
                </a:r>
              </a:p>
              <a:p>
                <a:pPr marL="358775" indent="-358775">
                  <a:buFont typeface="+mj-lt"/>
                  <a:buAutoNum type="arabicPeriod"/>
                </a:pPr>
                <a:r>
                  <a:rPr lang="ko-KR" altLang="en-US" sz="2800" dirty="0">
                    <a:latin typeface="+mj-lt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dirty="0">
                    <a:latin typeface="+mj-lt"/>
                    <a:ea typeface="나눔스퀘어 Bold" panose="020B0600000101010101" pitchFamily="50" charset="-127"/>
                  </a:rPr>
                  <a:t>Move all of the points by adding 1 to y</a:t>
                </a:r>
              </a:p>
              <a:p>
                <a:pPr marL="358775" indent="-358775">
                  <a:buFont typeface="+mj-lt"/>
                  <a:buAutoNum type="arabicPeriod"/>
                </a:pPr>
                <a:r>
                  <a:rPr lang="en-US" altLang="ko-KR" sz="2800" dirty="0">
                    <a:latin typeface="+mj-lt"/>
                    <a:ea typeface="나눔스퀘어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h</m:t>
                    </m:r>
                    <m:r>
                      <a:rPr lang="en-US" altLang="ko-KR" sz="28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= </m:t>
                    </m:r>
                    <m:r>
                      <a:rPr lang="en-US" altLang="ko-KR" sz="2800" i="1" dirty="0" err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𝑤𝑥</m:t>
                    </m:r>
                    <m:r>
                      <a:rPr lang="en-US" altLang="ko-KR" sz="28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+ 1</m:t>
                    </m:r>
                  </m:oMath>
                </a14:m>
                <a:r>
                  <a:rPr lang="en-US" altLang="ko-KR" sz="2800" dirty="0">
                    <a:solidFill>
                      <a:schemeClr val="accent4"/>
                    </a:solidFill>
                    <a:latin typeface="+mj-lt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dirty="0">
                    <a:latin typeface="+mj-lt"/>
                    <a:ea typeface="나눔스퀘어 Bold" panose="020B0600000101010101" pitchFamily="50" charset="-127"/>
                  </a:rPr>
                  <a:t>(</a:t>
                </a:r>
                <a:r>
                  <a:rPr lang="en-US" altLang="ko-KR" sz="2800" b="1" dirty="0">
                    <a:ea typeface="나눔스퀘어 Bold" panose="020B0600000101010101" pitchFamily="50" charset="-127"/>
                  </a:rPr>
                  <a:t>shifting</a:t>
                </a:r>
                <a:r>
                  <a:rPr lang="en-US" altLang="ko-KR" sz="2800" dirty="0">
                    <a:latin typeface="+mj-lt"/>
                    <a:ea typeface="나눔스퀘어 Bold" panose="020B0600000101010101" pitchFamily="50" charset="-127"/>
                  </a:rPr>
                  <a:t>)</a:t>
                </a:r>
                <a:endParaRPr lang="en-US" altLang="ko-KR" sz="2800" dirty="0">
                  <a:solidFill>
                    <a:schemeClr val="accent4"/>
                  </a:solidFill>
                  <a:effectLst/>
                  <a:latin typeface="+mj-lt"/>
                  <a:ea typeface="나눔스퀘어 Bold" panose="020B0600000101010101" pitchFamily="50" charset="-127"/>
                </a:endParaRPr>
              </a:p>
              <a:p>
                <a:pPr marL="358775" indent="-358775">
                  <a:buFont typeface="+mj-lt"/>
                  <a:buAutoNum type="arabicPeriod"/>
                </a:pPr>
                <a:r>
                  <a:rPr lang="en-US" altLang="ko-KR" sz="2800" dirty="0">
                    <a:effectLst/>
                    <a:latin typeface="+mj-lt"/>
                    <a:ea typeface="나눔스퀘어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h</m:t>
                    </m:r>
                    <m:r>
                      <a:rPr lang="en-US" altLang="ko-KR" sz="28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= </m:t>
                    </m:r>
                    <m:r>
                      <a:rPr lang="en-US" altLang="ko-KR" sz="2800" i="1" dirty="0" err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𝑤𝑥</m:t>
                    </m:r>
                    <m:r>
                      <a:rPr lang="en-US" altLang="ko-KR" sz="2800" i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+ </m:t>
                    </m:r>
                    <m:r>
                      <a:rPr lang="en-US" altLang="ko-KR" sz="2800" i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𝑏</m:t>
                    </m:r>
                  </m:oMath>
                </a14:m>
                <a:r>
                  <a:rPr lang="en-US" altLang="ko-KR" sz="2800" dirty="0">
                    <a:solidFill>
                      <a:srgbClr val="FFC000"/>
                    </a:solidFill>
                    <a:latin typeface="+mj-lt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dirty="0">
                    <a:latin typeface="+mj-lt"/>
                    <a:ea typeface="나눔스퀘어 Bold" panose="020B0600000101010101" pitchFamily="50" charset="-127"/>
                  </a:rPr>
                  <a:t>(</a:t>
                </a:r>
                <a:r>
                  <a:rPr lang="en-US" altLang="ko-KR" sz="2800" b="1" dirty="0">
                    <a:ea typeface="나눔스퀘어 Bold" panose="020B0600000101010101" pitchFamily="50" charset="-127"/>
                  </a:rPr>
                  <a:t>rotation</a:t>
                </a:r>
                <a:r>
                  <a:rPr lang="en-US" altLang="ko-KR" sz="2800" dirty="0">
                    <a:latin typeface="+mj-lt"/>
                    <a:ea typeface="나눔스퀘어 Bold" panose="020B0600000101010101" pitchFamily="50" charset="-127"/>
                  </a:rPr>
                  <a:t> and </a:t>
                </a:r>
                <a:r>
                  <a:rPr lang="en-US" altLang="ko-KR" sz="2800" b="1" dirty="0">
                    <a:ea typeface="나눔스퀘어 Bold" panose="020B0600000101010101" pitchFamily="50" charset="-127"/>
                  </a:rPr>
                  <a:t>shifting</a:t>
                </a:r>
                <a:r>
                  <a:rPr lang="en-US" altLang="ko-KR" sz="2800" dirty="0">
                    <a:latin typeface="+mj-lt"/>
                    <a:ea typeface="나눔스퀘어 Bold" panose="020B0600000101010101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D824DB5-6A7D-4575-B1D3-8E5A7EB27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897" y="1892950"/>
                <a:ext cx="6206909" cy="3539430"/>
              </a:xfrm>
              <a:prstGeom prst="rect">
                <a:avLst/>
              </a:prstGeom>
              <a:blipFill>
                <a:blip r:embed="rId3"/>
                <a:stretch>
                  <a:fillRect l="-2063" t="-1897" r="-98" b="-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C320BD48-9DA2-4E1C-A741-954CC5DEE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3297"/>
            <a:ext cx="7886700" cy="1035503"/>
          </a:xfrm>
        </p:spPr>
        <p:txBody>
          <a:bodyPr/>
          <a:lstStyle/>
          <a:p>
            <a:r>
              <a:rPr lang="en-US" altLang="ko-KR" dirty="0"/>
              <a:t>www.</a:t>
            </a:r>
            <a:r>
              <a:rPr lang="en-US" altLang="ko-KR" dirty="0">
                <a:solidFill>
                  <a:srgbClr val="FFC000"/>
                </a:solidFill>
              </a:rPr>
              <a:t>desmos</a:t>
            </a:r>
            <a:r>
              <a:rPr lang="en-US" altLang="ko-KR" dirty="0"/>
              <a:t>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6816025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1E62C-27F7-48BE-80CB-294CBEF15D65}"/>
              </a:ext>
            </a:extLst>
          </p:cNvPr>
          <p:cNvSpPr txBox="1"/>
          <p:nvPr/>
        </p:nvSpPr>
        <p:spPr>
          <a:xfrm>
            <a:off x="1678611" y="1613118"/>
            <a:ext cx="578677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Backpropagation</a:t>
            </a:r>
          </a:p>
          <a:p>
            <a:r>
              <a:rPr lang="en-US" altLang="ko-KR" sz="3200" dirty="0"/>
              <a:t>by Paul </a:t>
            </a:r>
            <a:r>
              <a:rPr lang="en-US" altLang="ko-KR" sz="3200" dirty="0" err="1"/>
              <a:t>Webros</a:t>
            </a:r>
            <a:r>
              <a:rPr lang="en-US" altLang="ko-KR" sz="3200" dirty="0"/>
              <a:t> (1974, 1982) and </a:t>
            </a:r>
          </a:p>
          <a:p>
            <a:r>
              <a:rPr lang="en-US" altLang="ko-KR" sz="3200" dirty="0">
                <a:solidFill>
                  <a:srgbClr val="92D050"/>
                </a:solidFill>
              </a:rPr>
              <a:t>Geoffrey Hinton</a:t>
            </a:r>
            <a:r>
              <a:rPr lang="en-US" altLang="ko-KR" sz="3200" dirty="0"/>
              <a:t> (1986)</a:t>
            </a:r>
            <a:endParaRPr lang="ko-KR" altLang="en-US" sz="3200" dirty="0"/>
          </a:p>
        </p:txBody>
      </p:sp>
      <p:pic>
        <p:nvPicPr>
          <p:cNvPr id="1026" name="Picture 2" descr="Image result for Hinton">
            <a:extLst>
              <a:ext uri="{FF2B5EF4-FFF2-40B4-BE49-F238E27FC236}">
                <a16:creationId xmlns:a16="http://schemas.microsoft.com/office/drawing/2014/main" id="{7BED3F03-D782-4CFF-BE86-1C8FC0697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702" y="3037533"/>
            <a:ext cx="11334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472D1D9-3747-4122-AF8D-E4C41D7231F1}"/>
              </a:ext>
            </a:extLst>
          </p:cNvPr>
          <p:cNvSpPr/>
          <p:nvPr/>
        </p:nvSpPr>
        <p:spPr>
          <a:xfrm>
            <a:off x="5641102" y="4621701"/>
            <a:ext cx="2987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Univ. of Toronto, Google Brain</a:t>
            </a:r>
          </a:p>
          <a:p>
            <a:r>
              <a:rPr lang="en-US" altLang="ko-KR"/>
              <a:t>Yann LeCun (post doc)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812618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F3E4AE8A-284E-4E8B-9FE1-F40FB6259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489" y="21880"/>
                <a:ext cx="8605486" cy="634019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400" b="1" i="0" u="none" strike="noStrike" cap="none" normalizeH="0" baseline="0" dirty="0" err="1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import</a:t>
                </a: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tensorflow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</a:t>
                </a:r>
                <a:r>
                  <a:rPr kumimoji="0" lang="ko-KR" altLang="ko-KR" sz="1400" b="1" i="0" u="none" strike="noStrike" cap="none" normalizeH="0" baseline="0" dirty="0" err="1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as</a:t>
                </a: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tf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#----- </a:t>
                </a:r>
                <a:r>
                  <a:rPr kumimoji="0" lang="ko-KR" altLang="ko-KR" sz="1400" b="0" i="1" u="none" strike="noStrike" cap="none" normalizeH="0" baseline="0" dirty="0" err="1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training</a:t>
                </a:r>
                <a: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 </a:t>
                </a:r>
                <a:r>
                  <a:rPr kumimoji="0" lang="ko-KR" altLang="ko-KR" sz="1400" b="0" i="1" u="none" strike="noStrike" cap="none" normalizeH="0" baseline="0" dirty="0" err="1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data</a:t>
                </a:r>
                <a:b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x_data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= [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Lucida Sans Typewriter" panose="020B0509030504030204" pitchFamily="49" charset="0"/>
                  </a:rPr>
                  <a:t>1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]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y_data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= [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Lucida Sans Typewriter" panose="020B0509030504030204" pitchFamily="49" charset="0"/>
                  </a:rPr>
                  <a:t>1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]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#----- </a:t>
                </a:r>
                <a:r>
                  <a:rPr kumimoji="0" lang="ko-KR" altLang="ko-KR" sz="1400" b="0" i="1" u="none" strike="noStrike" cap="none" normalizeH="0" baseline="0" dirty="0" err="1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a</a:t>
                </a:r>
                <a: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 </a:t>
                </a:r>
                <a:r>
                  <a:rPr kumimoji="0" lang="ko-KR" altLang="ko-KR" sz="1400" b="0" i="1" u="none" strike="noStrike" cap="none" normalizeH="0" baseline="0" dirty="0" err="1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neuron</a:t>
                </a:r>
                <a:r>
                  <a:rPr kumimoji="0" lang="en-US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 / neural network</a:t>
                </a:r>
                <a:b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w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=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tf.Variable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tf.random_normal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([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Lucida Sans Typewriter" panose="020B0509030504030204" pitchFamily="49" charset="0"/>
                  </a:rPr>
                  <a:t>1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]))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hypo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=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w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*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x_data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#----- </a:t>
                </a:r>
                <a:r>
                  <a:rPr kumimoji="0" lang="ko-KR" altLang="ko-KR" sz="1400" b="0" i="1" u="none" strike="noStrike" cap="none" normalizeH="0" baseline="0" dirty="0" err="1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learning</a:t>
                </a:r>
                <a:b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00"/>
                    </a:highlight>
                    <a:latin typeface="Lucida Sans Typewriter" panose="020B0509030504030204" pitchFamily="49" charset="0"/>
                  </a:rPr>
                  <a:t>cost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= (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hypo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-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y_data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) ** 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Lucida Sans Typewriter" panose="020B0509030504030204" pitchFamily="49" charset="0"/>
                  </a:rPr>
                  <a:t>2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Lucida Sans Typewriter" panose="020B0509030504030204" pitchFamily="49" charset="0"/>
                  </a:rPr>
                </a:b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66FF"/>
                    </a:highlight>
                    <a:latin typeface="Lucida Sans Typewriter" panose="020B0509030504030204" pitchFamily="49" charset="0"/>
                  </a:rPr>
                  <a:t>train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=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tf.train.GradientDescentOptimizer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660099"/>
                    </a:solidFill>
                    <a:effectLst/>
                    <a:latin typeface="Lucida Sans Typewriter" panose="020B0509030504030204" pitchFamily="49" charset="0"/>
                  </a:rPr>
                  <a:t>learning_rate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=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Lucida Sans Typewriter" panose="020B0509030504030204" pitchFamily="49" charset="0"/>
                  </a:rPr>
                  <a:t>0.01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).</a:t>
                </a:r>
                <a:r>
                  <a:rPr kumimoji="0" lang="ko-KR" altLang="ko-KR" sz="1400" b="0" i="0" u="sng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minimize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00"/>
                    </a:highlight>
                    <a:latin typeface="Lucida Sans Typewriter" panose="020B0509030504030204" pitchFamily="49" charset="0"/>
                  </a:rPr>
                  <a:t>cost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)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sess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=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tf.Session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()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sess.run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tf.global_variables_initializer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())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1" i="0" u="none" strike="noStrike" cap="none" normalizeH="0" baseline="0" dirty="0" err="1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for</a:t>
                </a: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i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</a:t>
                </a:r>
                <a:r>
                  <a:rPr kumimoji="0" lang="ko-KR" altLang="ko-KR" sz="1400" b="1" i="0" u="none" strike="noStrike" cap="none" normalizeH="0" baseline="0" dirty="0" err="1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in</a:t>
                </a: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range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Lucida Sans Typewriter" panose="020B0509030504030204" pitchFamily="49" charset="0"/>
                  </a:rPr>
                  <a:t>1001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):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  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Lucida Sans Typewriter" panose="020B0509030504030204" pitchFamily="49" charset="0"/>
                  </a:rPr>
                  <a:t>sess.run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Lucida Sans Typewriter" panose="020B0509030504030204" pitchFamily="49" charset="0"/>
                  </a:rPr>
                  <a:t>(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66FF"/>
                    </a:highlight>
                    <a:latin typeface="Lucida Sans Typewriter" panose="020B0509030504030204" pitchFamily="49" charset="0"/>
                  </a:rPr>
                  <a:t>train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Lucida Sans Typewriter" panose="020B0509030504030204" pitchFamily="49" charset="0"/>
                  </a:rPr>
                  <a:t>)</a:t>
                </a:r>
                <a:r>
                  <a:rPr kumimoji="0" lang="en-US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Lucida Sans Typewriter" panose="020B0509030504030204" pitchFamily="49" charset="0"/>
                  </a:rPr>
                  <a:t> </a:t>
                </a:r>
                <a:r>
                  <a:rPr kumimoji="0" lang="en-US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# 1-run, 1-update of </a:t>
                </a:r>
                <a14:m>
                  <m:oMath xmlns:m="http://schemas.openxmlformats.org/officeDocument/2006/math">
                    <m:r>
                      <a:rPr kumimoji="0" lang="en-US" altLang="ko-KR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0" lang="en-US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-&gt; 1001 updates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Lucida Sans Typewriter" panose="020B0509030504030204" pitchFamily="49" charset="0"/>
                  </a:rPr>
                </a:b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   </a:t>
                </a:r>
                <a:r>
                  <a:rPr kumimoji="0" lang="ko-KR" altLang="ko-KR" sz="1400" b="1" i="0" u="none" strike="noStrike" cap="none" normalizeH="0" baseline="0" dirty="0" err="1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if</a:t>
                </a: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i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% 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Lucida Sans Typewriter" panose="020B0509030504030204" pitchFamily="49" charset="0"/>
                  </a:rPr>
                  <a:t>100 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== 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Lucida Sans Typewriter" panose="020B0509030504030204" pitchFamily="49" charset="0"/>
                  </a:rPr>
                  <a:t>0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: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      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print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</a:t>
                </a: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rgbClr val="008080"/>
                    </a:solidFill>
                    <a:effectLst/>
                    <a:latin typeface="Lucida Sans Typewriter" panose="020B0509030504030204" pitchFamily="49" charset="0"/>
                  </a:rPr>
                  <a:t>'</a:t>
                </a:r>
                <a:r>
                  <a:rPr kumimoji="0" lang="ko-KR" altLang="ko-KR" sz="1400" b="1" i="0" u="none" strike="noStrike" cap="none" normalizeH="0" baseline="0" dirty="0" err="1">
                    <a:ln>
                      <a:noFill/>
                    </a:ln>
                    <a:solidFill>
                      <a:srgbClr val="008080"/>
                    </a:solidFill>
                    <a:effectLst/>
                    <a:latin typeface="Lucida Sans Typewriter" panose="020B0509030504030204" pitchFamily="49" charset="0"/>
                  </a:rPr>
                  <a:t>w</a:t>
                </a: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rgbClr val="008080"/>
                    </a:solidFill>
                    <a:effectLst/>
                    <a:latin typeface="Lucida Sans Typewriter" panose="020B0509030504030204" pitchFamily="49" charset="0"/>
                  </a:rPr>
                  <a:t>:'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,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sess.run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w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), </a:t>
                </a: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rgbClr val="008080"/>
                    </a:solidFill>
                    <a:effectLst/>
                    <a:latin typeface="Lucida Sans Typewriter" panose="020B0509030504030204" pitchFamily="49" charset="0"/>
                  </a:rPr>
                  <a:t>'</a:t>
                </a:r>
                <a:r>
                  <a:rPr kumimoji="0" lang="ko-KR" altLang="ko-KR" sz="1400" b="1" i="0" u="none" strike="noStrike" cap="none" normalizeH="0" baseline="0" dirty="0" err="1">
                    <a:ln>
                      <a:noFill/>
                    </a:ln>
                    <a:solidFill>
                      <a:srgbClr val="008080"/>
                    </a:solidFill>
                    <a:effectLst/>
                    <a:latin typeface="Lucida Sans Typewriter" panose="020B0509030504030204" pitchFamily="49" charset="0"/>
                  </a:rPr>
                  <a:t>cost</a:t>
                </a: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rgbClr val="008080"/>
                    </a:solidFill>
                    <a:effectLst/>
                    <a:latin typeface="Lucida Sans Typewriter" panose="020B0509030504030204" pitchFamily="49" charset="0"/>
                  </a:rPr>
                  <a:t>:'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,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sess.run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cost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))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#----- </a:t>
                </a:r>
                <a:r>
                  <a:rPr kumimoji="0" lang="ko-KR" altLang="ko-KR" sz="1400" b="0" i="1" u="none" strike="noStrike" cap="none" normalizeH="0" baseline="0" dirty="0" err="1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testing</a:t>
                </a:r>
                <a: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(</a:t>
                </a:r>
                <a:r>
                  <a:rPr kumimoji="0" lang="ko-KR" altLang="ko-KR" sz="1400" b="0" i="1" u="none" strike="noStrike" cap="none" normalizeH="0" baseline="0" dirty="0" err="1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prediction</a:t>
                </a:r>
                <a: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  <a:t>)</a:t>
                </a:r>
                <a:br>
                  <a:rPr kumimoji="0" lang="ko-KR" altLang="ko-KR" sz="1400" b="0" i="1" u="none" strike="noStrike" cap="none" normalizeH="0" baseline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x_data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= [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Lucida Sans Typewriter" panose="020B0509030504030204" pitchFamily="49" charset="0"/>
                  </a:rPr>
                  <a:t>2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]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80"/>
                    </a:solidFill>
                    <a:effectLst/>
                    <a:latin typeface="Lucida Sans Typewriter" panose="020B0509030504030204" pitchFamily="49" charset="0"/>
                  </a:rPr>
                  <a:t>print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sess.run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(</a:t>
                </a:r>
                <a:r>
                  <a:rPr kumimoji="0" lang="en-US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x_data</a:t>
                </a:r>
                <a:r>
                  <a:rPr kumimoji="0" lang="en-US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 * w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  <a:t>))</a:t>
                </a:r>
                <a:b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Lucida Sans Typewriter" panose="020B0509030504030204" pitchFamily="49" charset="0"/>
                  </a:rPr>
                </a:br>
                <a:endPara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F3E4AE8A-284E-4E8B-9FE1-F40FB6259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489" y="21880"/>
                <a:ext cx="8605486" cy="6340197"/>
              </a:xfrm>
              <a:prstGeom prst="rect">
                <a:avLst/>
              </a:prstGeom>
              <a:blipFill>
                <a:blip r:embed="rId2"/>
                <a:stretch>
                  <a:fillRect l="-213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35C39EF-67C5-437B-BEF7-4CD76085A27E}"/>
              </a:ext>
            </a:extLst>
          </p:cNvPr>
          <p:cNvSpPr/>
          <p:nvPr/>
        </p:nvSpPr>
        <p:spPr>
          <a:xfrm>
            <a:off x="338489" y="558140"/>
            <a:ext cx="5504171" cy="819150"/>
          </a:xfrm>
          <a:prstGeom prst="roundRect">
            <a:avLst>
              <a:gd name="adj" fmla="val 65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A34D26B-DB56-413E-98CD-A277979A1C67}"/>
              </a:ext>
            </a:extLst>
          </p:cNvPr>
          <p:cNvSpPr/>
          <p:nvPr/>
        </p:nvSpPr>
        <p:spPr>
          <a:xfrm>
            <a:off x="338489" y="1456475"/>
            <a:ext cx="8271121" cy="739965"/>
          </a:xfrm>
          <a:prstGeom prst="roundRect">
            <a:avLst>
              <a:gd name="adj" fmla="val 65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6C23B0E-5CC4-41B9-9B0D-1B964C141834}"/>
              </a:ext>
            </a:extLst>
          </p:cNvPr>
          <p:cNvSpPr/>
          <p:nvPr/>
        </p:nvSpPr>
        <p:spPr>
          <a:xfrm>
            <a:off x="338489" y="2295910"/>
            <a:ext cx="8271121" cy="2881732"/>
          </a:xfrm>
          <a:prstGeom prst="roundRect">
            <a:avLst>
              <a:gd name="adj" fmla="val 149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FDAC4F-6299-4C2A-B2DA-B3E23817FD9C}"/>
              </a:ext>
            </a:extLst>
          </p:cNvPr>
          <p:cNvSpPr/>
          <p:nvPr/>
        </p:nvSpPr>
        <p:spPr>
          <a:xfrm>
            <a:off x="338489" y="5277112"/>
            <a:ext cx="5504171" cy="819150"/>
          </a:xfrm>
          <a:prstGeom prst="roundRect">
            <a:avLst>
              <a:gd name="adj" fmla="val 65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79210EF-6242-4DB8-A0FD-412FA5D9AC51}"/>
              </a:ext>
            </a:extLst>
          </p:cNvPr>
          <p:cNvGrpSpPr/>
          <p:nvPr/>
        </p:nvGrpSpPr>
        <p:grpSpPr>
          <a:xfrm>
            <a:off x="7212384" y="1314450"/>
            <a:ext cx="1531565" cy="1638300"/>
            <a:chOff x="2872712" y="4325791"/>
            <a:chExt cx="1531565" cy="1638300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7FA9D3B1-CF00-41DC-A91B-14BC70510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9829" y="5144941"/>
              <a:ext cx="247649" cy="819150"/>
            </a:xfrm>
            <a:prstGeom prst="straightConnector1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0373745-6443-4C54-92D7-20AB42CAE331}"/>
                </a:ext>
              </a:extLst>
            </p:cNvPr>
            <p:cNvSpPr/>
            <p:nvPr/>
          </p:nvSpPr>
          <p:spPr>
            <a:xfrm>
              <a:off x="2872712" y="4325791"/>
              <a:ext cx="1531565" cy="8191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train operation to update w to minimize cost(error)</a:t>
              </a:r>
              <a:endParaRPr lang="ko-KR" altLang="en-US" sz="1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040879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488D-37A3-412D-B50C-B5DCC788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57395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Extension of the Graph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B10FCD6-6479-472C-BAAD-CCEA82C3E22A}"/>
                  </a:ext>
                </a:extLst>
              </p:cNvPr>
              <p:cNvSpPr/>
              <p:nvPr/>
            </p:nvSpPr>
            <p:spPr>
              <a:xfrm>
                <a:off x="1114122" y="2118860"/>
                <a:ext cx="7401227" cy="2369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69875" indent="-269875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adding bias </a:t>
                </a:r>
                <a14:m>
                  <m:oMath xmlns:m="http://schemas.openxmlformats.org/officeDocument/2006/math">
                    <m:r>
                      <a:rPr lang="en-US" altLang="ko-KR" sz="32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</m:oMath>
                </a14:m>
                <a:r>
                  <a:rPr lang="ko-KR" altLang="en-US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(one more plus gate)</a:t>
                </a:r>
              </a:p>
              <a:p>
                <a:pPr marL="269875" indent="-269875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 neuron with 3 </a:t>
                </a:r>
                <a:r>
                  <a:rPr lang="en-US" altLang="ko-KR" sz="3200" dirty="0">
                    <a:solidFill>
                      <a:schemeClr val="accent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inputs</a:t>
                </a:r>
                <a:r>
                  <a:rPr lang="en-US" altLang="ko-KR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(2 more + gate)</a:t>
                </a:r>
              </a:p>
              <a:p>
                <a:pPr marL="269875" indent="-269875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two </a:t>
                </a:r>
                <a:r>
                  <a:rPr lang="en-US" altLang="ko-KR" sz="3200" dirty="0">
                    <a:solidFill>
                      <a:schemeClr val="accent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neurons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B10FCD6-6479-472C-BAAD-CCEA82C3E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122" y="2118860"/>
                <a:ext cx="7401227" cy="2369880"/>
              </a:xfrm>
              <a:prstGeom prst="rect">
                <a:avLst/>
              </a:prstGeom>
              <a:blipFill>
                <a:blip r:embed="rId3"/>
                <a:stretch>
                  <a:fillRect l="-1895" t="-3351" b="-77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705374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CC67D1CF-2D1D-4D03-A478-0220C69E01FF}"/>
              </a:ext>
            </a:extLst>
          </p:cNvPr>
          <p:cNvGrpSpPr/>
          <p:nvPr/>
        </p:nvGrpSpPr>
        <p:grpSpPr>
          <a:xfrm>
            <a:off x="1371186" y="2446526"/>
            <a:ext cx="6499243" cy="2200809"/>
            <a:chOff x="687789" y="2446526"/>
            <a:chExt cx="6499243" cy="2200809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BB31B5B-8C28-4C56-B056-146AA8045313}"/>
                </a:ext>
              </a:extLst>
            </p:cNvPr>
            <p:cNvSpPr/>
            <p:nvPr/>
          </p:nvSpPr>
          <p:spPr>
            <a:xfrm>
              <a:off x="1622570" y="2870156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6058861-9DC4-4777-AD96-D2E660670187}"/>
                </a:ext>
              </a:extLst>
            </p:cNvPr>
            <p:cNvCxnSpPr>
              <a:stCxn id="4" idx="1"/>
            </p:cNvCxnSpPr>
            <p:nvPr/>
          </p:nvCxnSpPr>
          <p:spPr>
            <a:xfrm flipH="1" flipV="1">
              <a:off x="1585037" y="2743407"/>
              <a:ext cx="158185" cy="2474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7703178-4212-4C53-B714-793F739EE5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2736" y="2743408"/>
              <a:ext cx="447696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3DF5D3E-5556-44A9-A324-03FDFC1D8B29}"/>
                </a:ext>
              </a:extLst>
            </p:cNvPr>
            <p:cNvGrpSpPr/>
            <p:nvPr/>
          </p:nvGrpSpPr>
          <p:grpSpPr>
            <a:xfrm flipV="1">
              <a:off x="1142739" y="3582078"/>
              <a:ext cx="600486" cy="247401"/>
              <a:chOff x="1539089" y="2652665"/>
              <a:chExt cx="1007892" cy="346989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F593002D-D948-4A83-A3D0-3C6080816DB8}"/>
                  </a:ext>
                </a:extLst>
              </p:cNvPr>
              <p:cNvCxnSpPr/>
              <p:nvPr/>
            </p:nvCxnSpPr>
            <p:spPr>
              <a:xfrm flipH="1" flipV="1">
                <a:off x="2281473" y="2652665"/>
                <a:ext cx="265508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B3B7621E-F56D-43B9-B9D6-3279AF66CD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129FD2-B694-4245-A8F7-A11030FB7C98}"/>
                </a:ext>
              </a:extLst>
            </p:cNvPr>
            <p:cNvSpPr txBox="1"/>
            <p:nvPr/>
          </p:nvSpPr>
          <p:spPr>
            <a:xfrm>
              <a:off x="1774909" y="3031697"/>
              <a:ext cx="526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×</a:t>
              </a:r>
              <a:endParaRPr lang="ko-KR" altLang="en-US" sz="2800" b="1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CB47E93-B829-44E7-AAC1-8A894F77B5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3354" y="3263807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DB46910-9C74-4A92-8737-3E56986203AF}"/>
                    </a:ext>
                  </a:extLst>
                </p:cNvPr>
                <p:cNvSpPr txBox="1"/>
                <p:nvPr/>
              </p:nvSpPr>
              <p:spPr>
                <a:xfrm>
                  <a:off x="742107" y="2446526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DB46910-9C74-4A92-8737-3E56986203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107" y="2446526"/>
                  <a:ext cx="473206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EE885DA-CF2B-4021-B515-97AD4602041E}"/>
                    </a:ext>
                  </a:extLst>
                </p:cNvPr>
                <p:cNvSpPr txBox="1"/>
                <p:nvPr/>
              </p:nvSpPr>
              <p:spPr>
                <a:xfrm>
                  <a:off x="687789" y="3554917"/>
                  <a:ext cx="5501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EE885DA-CF2B-4021-B515-97AD46020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89" y="3554917"/>
                  <a:ext cx="55015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4854297-8A31-4E58-A862-C2D550840BC1}"/>
                </a:ext>
              </a:extLst>
            </p:cNvPr>
            <p:cNvGrpSpPr/>
            <p:nvPr/>
          </p:nvGrpSpPr>
          <p:grpSpPr>
            <a:xfrm>
              <a:off x="4398478" y="2850544"/>
              <a:ext cx="823865" cy="823865"/>
              <a:chOff x="3864324" y="2859390"/>
              <a:chExt cx="823865" cy="823865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E6EBA5C3-0033-475D-9A13-87147552CBD5}"/>
                  </a:ext>
                </a:extLst>
              </p:cNvPr>
              <p:cNvSpPr/>
              <p:nvPr/>
            </p:nvSpPr>
            <p:spPr>
              <a:xfrm>
                <a:off x="3864324" y="2859390"/>
                <a:ext cx="823865" cy="82386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7B4580-6E68-47CA-B01C-75F7729C168C}"/>
                  </a:ext>
                </a:extLst>
              </p:cNvPr>
              <p:cNvSpPr txBox="1"/>
              <p:nvPr/>
            </p:nvSpPr>
            <p:spPr>
              <a:xfrm>
                <a:off x="4098140" y="3020931"/>
                <a:ext cx="413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-</a:t>
                </a:r>
                <a:endParaRPr lang="ko-KR" altLang="en-US" sz="2800" b="1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7206B17-3BC3-46A8-A790-22136988CDC7}"/>
                </a:ext>
              </a:extLst>
            </p:cNvPr>
            <p:cNvGrpSpPr/>
            <p:nvPr/>
          </p:nvGrpSpPr>
          <p:grpSpPr>
            <a:xfrm flipV="1">
              <a:off x="4077518" y="3658626"/>
              <a:ext cx="600486" cy="419510"/>
              <a:chOff x="1539089" y="2652665"/>
              <a:chExt cx="1007892" cy="346989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6549478F-9868-4F33-82DF-30E5E22C9C27}"/>
                  </a:ext>
                </a:extLst>
              </p:cNvPr>
              <p:cNvCxnSpPr/>
              <p:nvPr/>
            </p:nvCxnSpPr>
            <p:spPr>
              <a:xfrm flipH="1" flipV="1">
                <a:off x="2281473" y="2652665"/>
                <a:ext cx="265508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8E94C9C-4CA8-4F5B-98BA-F1199194D8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9603A99-E6B6-4FF3-A557-20AC48D604F8}"/>
                    </a:ext>
                  </a:extLst>
                </p:cNvPr>
                <p:cNvSpPr txBox="1"/>
                <p:nvPr/>
              </p:nvSpPr>
              <p:spPr>
                <a:xfrm>
                  <a:off x="3676736" y="3782672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9603A99-E6B6-4FF3-A557-20AC48D604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6736" y="3782672"/>
                  <a:ext cx="47320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E5C40D3-9A68-48E2-B1DB-656D7DC20B56}"/>
                </a:ext>
              </a:extLst>
            </p:cNvPr>
            <p:cNvSpPr/>
            <p:nvPr/>
          </p:nvSpPr>
          <p:spPr>
            <a:xfrm>
              <a:off x="5794009" y="2850544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2E7EAED-9A4D-4DF0-9F1D-B378241B12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4851" y="3263807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B21D917-20D6-4CB0-82AB-BED6BCDF4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4529" y="3263807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311C9F4-1561-4577-8FA1-B7D4A45DDB50}"/>
                    </a:ext>
                  </a:extLst>
                </p:cNvPr>
                <p:cNvSpPr/>
                <p:nvPr/>
              </p:nvSpPr>
              <p:spPr>
                <a:xfrm>
                  <a:off x="6531292" y="2855242"/>
                  <a:ext cx="4580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311C9F4-1561-4577-8FA1-B7D4A45DDB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292" y="2855242"/>
                  <a:ext cx="45801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351761-59E5-4DDE-80D2-F9210AE67E75}"/>
                    </a:ext>
                  </a:extLst>
                </p:cNvPr>
                <p:cNvSpPr txBox="1"/>
                <p:nvPr/>
              </p:nvSpPr>
              <p:spPr>
                <a:xfrm>
                  <a:off x="5159130" y="2790552"/>
                  <a:ext cx="4522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351761-59E5-4DDE-80D2-F9210AE67E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9130" y="2790552"/>
                  <a:ext cx="45224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B68D325-497E-4103-AB06-23553F170F43}"/>
                    </a:ext>
                  </a:extLst>
                </p:cNvPr>
                <p:cNvSpPr txBox="1"/>
                <p:nvPr/>
              </p:nvSpPr>
              <p:spPr>
                <a:xfrm>
                  <a:off x="5959641" y="3002560"/>
                  <a:ext cx="768608" cy="5329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⬚</m:t>
                            </m:r>
                          </m:e>
                          <m:sup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ko-KR" altLang="en-US" sz="2800" b="1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B68D325-497E-4103-AB06-23553F170F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9641" y="3002560"/>
                  <a:ext cx="768608" cy="53296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71FEAC2-A574-4421-8CA8-07E611C9CABE}"/>
                </a:ext>
              </a:extLst>
            </p:cNvPr>
            <p:cNvSpPr/>
            <p:nvPr/>
          </p:nvSpPr>
          <p:spPr>
            <a:xfrm>
              <a:off x="3018493" y="2870156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05ACCB4-6BD5-4A71-B38F-9F579BF989A8}"/>
                </a:ext>
              </a:extLst>
            </p:cNvPr>
            <p:cNvSpPr txBox="1"/>
            <p:nvPr/>
          </p:nvSpPr>
          <p:spPr>
            <a:xfrm>
              <a:off x="3228582" y="3031697"/>
              <a:ext cx="4138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+</a:t>
              </a:r>
              <a:endParaRPr lang="ko-KR" altLang="en-US" sz="28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F495F7F-4D4E-4D8B-8ACF-7ED019314ACB}"/>
                    </a:ext>
                  </a:extLst>
                </p:cNvPr>
                <p:cNvSpPr txBox="1"/>
                <p:nvPr/>
              </p:nvSpPr>
              <p:spPr>
                <a:xfrm>
                  <a:off x="3735040" y="2790552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F495F7F-4D4E-4D8B-8ACF-7ED019314A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5040" y="2790552"/>
                  <a:ext cx="473206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11A44C4-231D-4691-A967-CD3B48812B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2296" y="3263807"/>
              <a:ext cx="57250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C00B95A-8B83-424A-A39E-EEFD0ECB9B60}"/>
                </a:ext>
              </a:extLst>
            </p:cNvPr>
            <p:cNvGrpSpPr/>
            <p:nvPr/>
          </p:nvGrpSpPr>
          <p:grpSpPr>
            <a:xfrm flipV="1">
              <a:off x="2646375" y="3668702"/>
              <a:ext cx="600486" cy="723814"/>
              <a:chOff x="1539089" y="2652665"/>
              <a:chExt cx="1007892" cy="346989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E5D5A7CA-2148-46B6-BBA4-7981F3C146DE}"/>
                  </a:ext>
                </a:extLst>
              </p:cNvPr>
              <p:cNvCxnSpPr/>
              <p:nvPr/>
            </p:nvCxnSpPr>
            <p:spPr>
              <a:xfrm flipH="1" flipV="1">
                <a:off x="2281474" y="2652665"/>
                <a:ext cx="265507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503C91F9-2515-48D5-818E-EEA41B81CE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D5D0708-A61B-4DEE-8D90-41C17BDC97F8}"/>
                    </a:ext>
                  </a:extLst>
                </p:cNvPr>
                <p:cNvSpPr txBox="1"/>
                <p:nvPr/>
              </p:nvSpPr>
              <p:spPr>
                <a:xfrm>
                  <a:off x="2256603" y="4124115"/>
                  <a:ext cx="46826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D5D0708-A61B-4DEE-8D90-41C17BDC9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6603" y="4124115"/>
                  <a:ext cx="468269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3DCCFED-9035-449A-9588-E57799DD6F6D}"/>
                  </a:ext>
                </a:extLst>
              </p:cNvPr>
              <p:cNvSpPr txBox="1"/>
              <p:nvPr/>
            </p:nvSpPr>
            <p:spPr>
              <a:xfrm>
                <a:off x="2392056" y="1306924"/>
                <a:ext cx="479977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4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altLang="ko-KR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((</m:t>
                          </m:r>
                          <m:r>
                            <a:rPr lang="en-US" altLang="ko-KR" sz="40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4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4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4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4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4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3DCCFED-9035-449A-9588-E57799DD6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056" y="1306924"/>
                <a:ext cx="4799775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AEAFBA-0E19-4595-9BD7-CFAB1E3865FA}"/>
              </a:ext>
            </a:extLst>
          </p:cNvPr>
          <p:cNvSpPr/>
          <p:nvPr/>
        </p:nvSpPr>
        <p:spPr>
          <a:xfrm>
            <a:off x="4713415" y="1318157"/>
            <a:ext cx="873672" cy="6043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89FCC82C-3FB9-434B-824D-0F9082423C09}"/>
              </a:ext>
            </a:extLst>
          </p:cNvPr>
          <p:cNvSpPr/>
          <p:nvPr/>
        </p:nvSpPr>
        <p:spPr>
          <a:xfrm>
            <a:off x="2754798" y="2412319"/>
            <a:ext cx="2190091" cy="2523256"/>
          </a:xfrm>
          <a:custGeom>
            <a:avLst/>
            <a:gdLst>
              <a:gd name="connsiteX0" fmla="*/ 1365940 w 2190091"/>
              <a:gd name="connsiteY0" fmla="*/ 22123 h 2523256"/>
              <a:gd name="connsiteX1" fmla="*/ 760298 w 2190091"/>
              <a:gd name="connsiteY1" fmla="*/ 247754 h 2523256"/>
              <a:gd name="connsiteX2" fmla="*/ 629670 w 2190091"/>
              <a:gd name="connsiteY2" fmla="*/ 1174029 h 2523256"/>
              <a:gd name="connsiteX3" fmla="*/ 392163 w 2190091"/>
              <a:gd name="connsiteY3" fmla="*/ 1470912 h 2523256"/>
              <a:gd name="connsiteX4" fmla="*/ 277 w 2190091"/>
              <a:gd name="connsiteY4" fmla="*/ 1839047 h 2523256"/>
              <a:gd name="connsiteX5" fmla="*/ 344662 w 2190091"/>
              <a:gd name="connsiteY5" fmla="*/ 2456564 h 2523256"/>
              <a:gd name="connsiteX6" fmla="*/ 1140308 w 2190091"/>
              <a:gd name="connsiteY6" fmla="*/ 2432813 h 2523256"/>
              <a:gd name="connsiteX7" fmla="*/ 1365940 w 2190091"/>
              <a:gd name="connsiteY7" fmla="*/ 1803421 h 2523256"/>
              <a:gd name="connsiteX8" fmla="*/ 1864703 w 2190091"/>
              <a:gd name="connsiteY8" fmla="*/ 1304658 h 2523256"/>
              <a:gd name="connsiteX9" fmla="*/ 2066584 w 2190091"/>
              <a:gd name="connsiteY9" fmla="*/ 1114652 h 2523256"/>
              <a:gd name="connsiteX10" fmla="*/ 2173462 w 2190091"/>
              <a:gd name="connsiteY10" fmla="*/ 259629 h 2523256"/>
              <a:gd name="connsiteX11" fmla="*/ 1710324 w 2190091"/>
              <a:gd name="connsiteY11" fmla="*/ 33998 h 2523256"/>
              <a:gd name="connsiteX12" fmla="*/ 1365940 w 2190091"/>
              <a:gd name="connsiteY12" fmla="*/ 22123 h 2523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90091" h="2523256">
                <a:moveTo>
                  <a:pt x="1365940" y="22123"/>
                </a:moveTo>
                <a:cubicBezTo>
                  <a:pt x="1207602" y="57749"/>
                  <a:pt x="883010" y="55770"/>
                  <a:pt x="760298" y="247754"/>
                </a:cubicBezTo>
                <a:cubicBezTo>
                  <a:pt x="637586" y="439738"/>
                  <a:pt x="691026" y="970170"/>
                  <a:pt x="629670" y="1174029"/>
                </a:cubicBezTo>
                <a:cubicBezTo>
                  <a:pt x="568314" y="1377888"/>
                  <a:pt x="497062" y="1360076"/>
                  <a:pt x="392163" y="1470912"/>
                </a:cubicBezTo>
                <a:cubicBezTo>
                  <a:pt x="287264" y="1581748"/>
                  <a:pt x="8194" y="1674772"/>
                  <a:pt x="277" y="1839047"/>
                </a:cubicBezTo>
                <a:cubicBezTo>
                  <a:pt x="-7640" y="2003322"/>
                  <a:pt x="154657" y="2357603"/>
                  <a:pt x="344662" y="2456564"/>
                </a:cubicBezTo>
                <a:cubicBezTo>
                  <a:pt x="534667" y="2555525"/>
                  <a:pt x="970095" y="2541670"/>
                  <a:pt x="1140308" y="2432813"/>
                </a:cubicBezTo>
                <a:cubicBezTo>
                  <a:pt x="1310521" y="2323956"/>
                  <a:pt x="1245208" y="1991447"/>
                  <a:pt x="1365940" y="1803421"/>
                </a:cubicBezTo>
                <a:cubicBezTo>
                  <a:pt x="1486672" y="1615395"/>
                  <a:pt x="1747929" y="1419453"/>
                  <a:pt x="1864703" y="1304658"/>
                </a:cubicBezTo>
                <a:cubicBezTo>
                  <a:pt x="1981477" y="1189863"/>
                  <a:pt x="2015124" y="1288823"/>
                  <a:pt x="2066584" y="1114652"/>
                </a:cubicBezTo>
                <a:cubicBezTo>
                  <a:pt x="2118044" y="940481"/>
                  <a:pt x="2232839" y="439738"/>
                  <a:pt x="2173462" y="259629"/>
                </a:cubicBezTo>
                <a:cubicBezTo>
                  <a:pt x="2114085" y="79520"/>
                  <a:pt x="1850849" y="71603"/>
                  <a:pt x="1710324" y="33998"/>
                </a:cubicBezTo>
                <a:cubicBezTo>
                  <a:pt x="1569799" y="-3607"/>
                  <a:pt x="1524278" y="-13503"/>
                  <a:pt x="1365940" y="22123"/>
                </a:cubicBezTo>
                <a:close/>
              </a:path>
            </a:pathLst>
          </a:cu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  <a:prstDash val="sys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01687493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854297-8A31-4E58-A862-C2D550840BC1}"/>
              </a:ext>
            </a:extLst>
          </p:cNvPr>
          <p:cNvGrpSpPr/>
          <p:nvPr/>
        </p:nvGrpSpPr>
        <p:grpSpPr>
          <a:xfrm>
            <a:off x="6174715" y="3578908"/>
            <a:ext cx="641231" cy="641230"/>
            <a:chOff x="3864324" y="2859390"/>
            <a:chExt cx="823865" cy="82386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6EBA5C3-0033-475D-9A13-87147552CBD5}"/>
                </a:ext>
              </a:extLst>
            </p:cNvPr>
            <p:cNvSpPr/>
            <p:nvPr/>
          </p:nvSpPr>
          <p:spPr>
            <a:xfrm>
              <a:off x="3864324" y="2859390"/>
              <a:ext cx="823865" cy="823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7B4580-6E68-47CA-B01C-75F7729C168C}"/>
                </a:ext>
              </a:extLst>
            </p:cNvPr>
            <p:cNvSpPr txBox="1"/>
            <p:nvPr/>
          </p:nvSpPr>
          <p:spPr>
            <a:xfrm>
              <a:off x="4026932" y="2996198"/>
              <a:ext cx="490590" cy="5931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-</a:t>
              </a:r>
              <a:endParaRPr lang="ko-KR" altLang="en-US" sz="2400" b="1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7206B17-3BC3-46A8-A790-22136988CDC7}"/>
              </a:ext>
            </a:extLst>
          </p:cNvPr>
          <p:cNvGrpSpPr/>
          <p:nvPr/>
        </p:nvGrpSpPr>
        <p:grpSpPr>
          <a:xfrm flipV="1">
            <a:off x="5924905" y="4207854"/>
            <a:ext cx="467370" cy="326513"/>
            <a:chOff x="1539089" y="2652665"/>
            <a:chExt cx="1007892" cy="346989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549478F-9868-4F33-82DF-30E5E22C9C27}"/>
                </a:ext>
              </a:extLst>
            </p:cNvPr>
            <p:cNvCxnSpPr/>
            <p:nvPr/>
          </p:nvCxnSpPr>
          <p:spPr>
            <a:xfrm flipH="1" flipV="1">
              <a:off x="2281473" y="2652665"/>
              <a:ext cx="265508" cy="3469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8E94C9C-4CA8-4F5B-98BA-F1199194D8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9089" y="2652665"/>
              <a:ext cx="75143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603A99-E6B6-4FF3-A557-20AC48D604F8}"/>
                  </a:ext>
                </a:extLst>
              </p:cNvPr>
              <p:cNvSpPr txBox="1"/>
              <p:nvPr/>
            </p:nvSpPr>
            <p:spPr>
              <a:xfrm>
                <a:off x="5612969" y="4304402"/>
                <a:ext cx="304326" cy="311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603A99-E6B6-4FF3-A557-20AC48D6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969" y="4304402"/>
                <a:ext cx="304326" cy="311413"/>
              </a:xfrm>
              <a:prstGeom prst="rect">
                <a:avLst/>
              </a:prstGeom>
              <a:blipFill>
                <a:blip r:embed="rId2"/>
                <a:stretch>
                  <a:fillRect r="-8000" b="-392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9E5C40D3-9A68-48E2-B1DB-656D7DC20B56}"/>
              </a:ext>
            </a:extLst>
          </p:cNvPr>
          <p:cNvSpPr/>
          <p:nvPr/>
        </p:nvSpPr>
        <p:spPr>
          <a:xfrm>
            <a:off x="7260885" y="3578908"/>
            <a:ext cx="641231" cy="6412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2E7EAED-9A4D-4DF0-9F1D-B378241B126C}"/>
              </a:ext>
            </a:extLst>
          </p:cNvPr>
          <p:cNvCxnSpPr>
            <a:cxnSpLocks/>
          </p:cNvCxnSpPr>
          <p:nvPr/>
        </p:nvCxnSpPr>
        <p:spPr>
          <a:xfrm flipH="1">
            <a:off x="6817898" y="3900559"/>
            <a:ext cx="44559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B21D917-20D6-4CB0-82AB-BED6BCDF4567}"/>
              </a:ext>
            </a:extLst>
          </p:cNvPr>
          <p:cNvCxnSpPr>
            <a:cxnSpLocks/>
          </p:cNvCxnSpPr>
          <p:nvPr/>
        </p:nvCxnSpPr>
        <p:spPr>
          <a:xfrm flipH="1">
            <a:off x="7899512" y="3900559"/>
            <a:ext cx="44559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311C9F4-1561-4577-8FA1-B7D4A45DDB50}"/>
                  </a:ext>
                </a:extLst>
              </p:cNvPr>
              <p:cNvSpPr/>
              <p:nvPr/>
            </p:nvSpPr>
            <p:spPr>
              <a:xfrm>
                <a:off x="7834727" y="3582565"/>
                <a:ext cx="304227" cy="287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311C9F4-1561-4577-8FA1-B7D4A45DDB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727" y="3582565"/>
                <a:ext cx="304227" cy="287458"/>
              </a:xfrm>
              <a:prstGeom prst="rect">
                <a:avLst/>
              </a:prstGeom>
              <a:blipFill>
                <a:blip r:embed="rId3"/>
                <a:stretch>
                  <a:fillRect r="-6000" b="-19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351761-59E5-4DDE-80D2-F9210AE67E75}"/>
                  </a:ext>
                </a:extLst>
              </p:cNvPr>
              <p:cNvSpPr txBox="1"/>
              <p:nvPr/>
            </p:nvSpPr>
            <p:spPr>
              <a:xfrm>
                <a:off x="6766746" y="3532215"/>
                <a:ext cx="291601" cy="311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351761-59E5-4DDE-80D2-F9210AE67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746" y="3532215"/>
                <a:ext cx="291601" cy="311413"/>
              </a:xfrm>
              <a:prstGeom prst="rect">
                <a:avLst/>
              </a:prstGeom>
              <a:blipFill>
                <a:blip r:embed="rId4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B68D325-497E-4103-AB06-23553F170F43}"/>
                  </a:ext>
                </a:extLst>
              </p:cNvPr>
              <p:cNvSpPr txBox="1"/>
              <p:nvPr/>
            </p:nvSpPr>
            <p:spPr>
              <a:xfrm>
                <a:off x="7389799" y="3697225"/>
                <a:ext cx="467669" cy="3168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⬚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B68D325-497E-4103-AB06-23553F17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799" y="3697225"/>
                <a:ext cx="467669" cy="316853"/>
              </a:xfrm>
              <a:prstGeom prst="rect">
                <a:avLst/>
              </a:prstGeom>
              <a:blipFill>
                <a:blip r:embed="rId5"/>
                <a:stretch>
                  <a:fillRect l="-1299" r="-9091" b="-254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타원 28">
            <a:extLst>
              <a:ext uri="{FF2B5EF4-FFF2-40B4-BE49-F238E27FC236}">
                <a16:creationId xmlns:a16="http://schemas.microsoft.com/office/drawing/2014/main" id="{B71FEAC2-A574-4421-8CA8-07E611C9CABE}"/>
              </a:ext>
            </a:extLst>
          </p:cNvPr>
          <p:cNvSpPr/>
          <p:nvPr/>
        </p:nvSpPr>
        <p:spPr>
          <a:xfrm>
            <a:off x="5100645" y="3594173"/>
            <a:ext cx="641231" cy="6412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5ACCB4-6BD5-4A71-B38F-9F579BF989A8}"/>
              </a:ext>
            </a:extLst>
          </p:cNvPr>
          <p:cNvSpPr txBox="1"/>
          <p:nvPr/>
        </p:nvSpPr>
        <p:spPr>
          <a:xfrm>
            <a:off x="5225662" y="3691028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+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495F7F-4D4E-4D8B-8ACF-7ED019314ACB}"/>
                  </a:ext>
                </a:extLst>
              </p:cNvPr>
              <p:cNvSpPr txBox="1"/>
              <p:nvPr/>
            </p:nvSpPr>
            <p:spPr>
              <a:xfrm>
                <a:off x="5658348" y="3532215"/>
                <a:ext cx="303079" cy="311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495F7F-4D4E-4D8B-8ACF-7ED019314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348" y="3532215"/>
                <a:ext cx="303079" cy="311413"/>
              </a:xfrm>
              <a:prstGeom prst="rect">
                <a:avLst/>
              </a:prstGeom>
              <a:blipFill>
                <a:blip r:embed="rId6"/>
                <a:stretch>
                  <a:fillRect r="-6000" b="-1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11A44C4-231D-4691-A967-CD3B48812BE2}"/>
              </a:ext>
            </a:extLst>
          </p:cNvPr>
          <p:cNvCxnSpPr>
            <a:cxnSpLocks/>
          </p:cNvCxnSpPr>
          <p:nvPr/>
        </p:nvCxnSpPr>
        <p:spPr>
          <a:xfrm flipH="1">
            <a:off x="5726261" y="3900559"/>
            <a:ext cx="44559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C00B95A-8B83-424A-A39E-EEFD0ECB9B60}"/>
              </a:ext>
            </a:extLst>
          </p:cNvPr>
          <p:cNvGrpSpPr/>
          <p:nvPr/>
        </p:nvGrpSpPr>
        <p:grpSpPr>
          <a:xfrm flipV="1">
            <a:off x="4811018" y="4215697"/>
            <a:ext cx="467370" cy="563359"/>
            <a:chOff x="1539089" y="2652665"/>
            <a:chExt cx="1007892" cy="346989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E5D5A7CA-2148-46B6-BBA4-7981F3C146DE}"/>
                </a:ext>
              </a:extLst>
            </p:cNvPr>
            <p:cNvCxnSpPr/>
            <p:nvPr/>
          </p:nvCxnSpPr>
          <p:spPr>
            <a:xfrm flipH="1" flipV="1">
              <a:off x="2281474" y="2652665"/>
              <a:ext cx="265507" cy="3469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03C91F9-2515-48D5-818E-EEA41B81CE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9089" y="2652665"/>
              <a:ext cx="75143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5D0708-A61B-4DEE-8D90-41C17BDC97F8}"/>
                  </a:ext>
                </a:extLst>
              </p:cNvPr>
              <p:cNvSpPr txBox="1"/>
              <p:nvPr/>
            </p:nvSpPr>
            <p:spPr>
              <a:xfrm>
                <a:off x="4507651" y="4570154"/>
                <a:ext cx="300334" cy="311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5D0708-A61B-4DEE-8D90-41C17BDC9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51" y="4570154"/>
                <a:ext cx="300334" cy="311413"/>
              </a:xfrm>
              <a:prstGeom prst="rect">
                <a:avLst/>
              </a:prstGeom>
              <a:blipFill>
                <a:blip r:embed="rId7"/>
                <a:stretch>
                  <a:fillRect r="-6000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3DCCFED-9035-449A-9588-E57799DD6F6D}"/>
                  </a:ext>
                </a:extLst>
              </p:cNvPr>
              <p:cNvSpPr txBox="1"/>
              <p:nvPr/>
            </p:nvSpPr>
            <p:spPr>
              <a:xfrm>
                <a:off x="1594324" y="929899"/>
                <a:ext cx="63051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altLang="ko-K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((</m:t>
                          </m:r>
                          <m:r>
                            <a:rPr lang="en-US" altLang="ko-KR" sz="28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28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3+</m:t>
                          </m:r>
                          <m:r>
                            <a:rPr lang="en-US" altLang="ko-KR" sz="28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3DCCFED-9035-449A-9588-E57799DD6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324" y="929899"/>
                <a:ext cx="630518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38E4D981-73F4-4A3B-817F-26308E45D9C2}"/>
              </a:ext>
            </a:extLst>
          </p:cNvPr>
          <p:cNvGrpSpPr/>
          <p:nvPr/>
        </p:nvGrpSpPr>
        <p:grpSpPr>
          <a:xfrm>
            <a:off x="889924" y="1836097"/>
            <a:ext cx="1484290" cy="1262793"/>
            <a:chOff x="3219240" y="2658283"/>
            <a:chExt cx="1484290" cy="126279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14153B7-74CC-4909-A59B-721A91CD94DC}"/>
                </a:ext>
              </a:extLst>
            </p:cNvPr>
            <p:cNvSpPr/>
            <p:nvPr/>
          </p:nvSpPr>
          <p:spPr>
            <a:xfrm>
              <a:off x="4062299" y="2988003"/>
              <a:ext cx="641231" cy="6412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E72726C-4DB2-4C42-AF51-9EB5C9B6E76F}"/>
                </a:ext>
              </a:extLst>
            </p:cNvPr>
            <p:cNvCxnSpPr>
              <a:stCxn id="40" idx="1"/>
            </p:cNvCxnSpPr>
            <p:nvPr/>
          </p:nvCxnSpPr>
          <p:spPr>
            <a:xfrm flipH="1" flipV="1">
              <a:off x="4033086" y="2889351"/>
              <a:ext cx="123119" cy="1925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B27EA6E-003D-4C9F-A6D2-9B75ACA23A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88834" y="2889352"/>
              <a:ext cx="348451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48D857E-A80D-40B8-8236-A115A25EEF09}"/>
                </a:ext>
              </a:extLst>
            </p:cNvPr>
            <p:cNvGrpSpPr/>
            <p:nvPr/>
          </p:nvGrpSpPr>
          <p:grpSpPr>
            <a:xfrm flipV="1">
              <a:off x="3688837" y="3542105"/>
              <a:ext cx="467370" cy="192557"/>
              <a:chOff x="1539089" y="2652665"/>
              <a:chExt cx="1007892" cy="346989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285BAE66-BC6E-47A2-8FE7-4C117D60C1FF}"/>
                  </a:ext>
                </a:extLst>
              </p:cNvPr>
              <p:cNvCxnSpPr/>
              <p:nvPr/>
            </p:nvCxnSpPr>
            <p:spPr>
              <a:xfrm flipH="1" flipV="1">
                <a:off x="2281473" y="2652665"/>
                <a:ext cx="265508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4034B535-ADDC-435E-910F-64FCB239FB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42813C-A701-437B-8643-323496C33507}"/>
                </a:ext>
              </a:extLst>
            </p:cNvPr>
            <p:cNvSpPr txBox="1"/>
            <p:nvPr/>
          </p:nvSpPr>
          <p:spPr>
            <a:xfrm>
              <a:off x="4180867" y="3113733"/>
              <a:ext cx="333372" cy="311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×</a:t>
              </a:r>
              <a:endParaRPr lang="ko-KR" altLang="en-US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CA734B6-1B3E-4643-994B-E98903BEC3A2}"/>
                    </a:ext>
                  </a:extLst>
                </p:cNvPr>
                <p:cNvSpPr txBox="1"/>
                <p:nvPr/>
              </p:nvSpPr>
              <p:spPr>
                <a:xfrm>
                  <a:off x="3261514" y="2658283"/>
                  <a:ext cx="52129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CA734B6-1B3E-4643-994B-E98903BEC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1514" y="2658283"/>
                  <a:ext cx="521297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BE642D4-CA1B-4B08-8B99-3084E058F132}"/>
                    </a:ext>
                  </a:extLst>
                </p:cNvPr>
                <p:cNvSpPr txBox="1"/>
                <p:nvPr/>
              </p:nvSpPr>
              <p:spPr>
                <a:xfrm>
                  <a:off x="3219240" y="3520966"/>
                  <a:ext cx="57419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BE642D4-CA1B-4B08-8B99-3084E058F1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9240" y="3520966"/>
                  <a:ext cx="574196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5551D20-D7C5-4A81-BA0A-548C7EC515F3}"/>
              </a:ext>
            </a:extLst>
          </p:cNvPr>
          <p:cNvGrpSpPr/>
          <p:nvPr/>
        </p:nvGrpSpPr>
        <p:grpSpPr>
          <a:xfrm>
            <a:off x="880296" y="3309644"/>
            <a:ext cx="1484290" cy="1262793"/>
            <a:chOff x="3219240" y="2658283"/>
            <a:chExt cx="1484290" cy="1262793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10FD5BA-DA75-41B6-955B-693248D41119}"/>
                </a:ext>
              </a:extLst>
            </p:cNvPr>
            <p:cNvSpPr/>
            <p:nvPr/>
          </p:nvSpPr>
          <p:spPr>
            <a:xfrm>
              <a:off x="4062299" y="2988003"/>
              <a:ext cx="641231" cy="6412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28A09414-04AA-4FA7-99C0-4EF69690BEF3}"/>
                </a:ext>
              </a:extLst>
            </p:cNvPr>
            <p:cNvCxnSpPr>
              <a:stCxn id="51" idx="1"/>
            </p:cNvCxnSpPr>
            <p:nvPr/>
          </p:nvCxnSpPr>
          <p:spPr>
            <a:xfrm flipH="1" flipV="1">
              <a:off x="4033086" y="2889351"/>
              <a:ext cx="123119" cy="1925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2A9AFA3-6099-4025-AC81-20BDEAA98F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88834" y="2889352"/>
              <a:ext cx="348451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BC245F7-C442-478D-AA61-7BE23024EE38}"/>
                </a:ext>
              </a:extLst>
            </p:cNvPr>
            <p:cNvGrpSpPr/>
            <p:nvPr/>
          </p:nvGrpSpPr>
          <p:grpSpPr>
            <a:xfrm flipV="1">
              <a:off x="3688837" y="3542105"/>
              <a:ext cx="467370" cy="192557"/>
              <a:chOff x="1539089" y="2652665"/>
              <a:chExt cx="1007892" cy="346989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145FF92-AE05-43A4-9792-054D43002CA9}"/>
                  </a:ext>
                </a:extLst>
              </p:cNvPr>
              <p:cNvCxnSpPr/>
              <p:nvPr/>
            </p:nvCxnSpPr>
            <p:spPr>
              <a:xfrm flipH="1" flipV="1">
                <a:off x="2281473" y="2652665"/>
                <a:ext cx="265508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293F3014-20CB-4D54-A33A-41FDED8B7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611BE3-C807-4170-92C4-DAD9740182C7}"/>
                </a:ext>
              </a:extLst>
            </p:cNvPr>
            <p:cNvSpPr txBox="1"/>
            <p:nvPr/>
          </p:nvSpPr>
          <p:spPr>
            <a:xfrm>
              <a:off x="4180867" y="3113733"/>
              <a:ext cx="333372" cy="311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×</a:t>
              </a:r>
              <a:endParaRPr lang="ko-KR" altLang="en-US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7FCC3B3-7C85-4CEF-BE51-CB0D6E99E23F}"/>
                    </a:ext>
                  </a:extLst>
                </p:cNvPr>
                <p:cNvSpPr txBox="1"/>
                <p:nvPr/>
              </p:nvSpPr>
              <p:spPr>
                <a:xfrm>
                  <a:off x="3261514" y="2658283"/>
                  <a:ext cx="52129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7FCC3B3-7C85-4CEF-BE51-CB0D6E99E2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1514" y="2658283"/>
                  <a:ext cx="521297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C8DC407-79CF-436A-A058-1C4D0CC7F05E}"/>
                    </a:ext>
                  </a:extLst>
                </p:cNvPr>
                <p:cNvSpPr txBox="1"/>
                <p:nvPr/>
              </p:nvSpPr>
              <p:spPr>
                <a:xfrm>
                  <a:off x="3219240" y="3520966"/>
                  <a:ext cx="57419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ko-KR" alt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C8DC407-79CF-436A-A058-1C4D0CC7F0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9240" y="3520966"/>
                  <a:ext cx="574196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916943-83A4-461C-8F22-2E6E58131FAB}"/>
              </a:ext>
            </a:extLst>
          </p:cNvPr>
          <p:cNvGrpSpPr/>
          <p:nvPr/>
        </p:nvGrpSpPr>
        <p:grpSpPr>
          <a:xfrm>
            <a:off x="2683098" y="2880519"/>
            <a:ext cx="641231" cy="641230"/>
            <a:chOff x="3655253" y="3140403"/>
            <a:chExt cx="641231" cy="64123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D4FF910-9905-44E6-90D3-2ED62C5A8F90}"/>
                </a:ext>
              </a:extLst>
            </p:cNvPr>
            <p:cNvSpPr/>
            <p:nvPr/>
          </p:nvSpPr>
          <p:spPr>
            <a:xfrm>
              <a:off x="3655253" y="3140403"/>
              <a:ext cx="641231" cy="6412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1F18A1A-4D6B-4E45-9404-2378C38E8AD6}"/>
                </a:ext>
              </a:extLst>
            </p:cNvPr>
            <p:cNvSpPr txBox="1"/>
            <p:nvPr/>
          </p:nvSpPr>
          <p:spPr>
            <a:xfrm>
              <a:off x="3772972" y="3237258"/>
              <a:ext cx="3818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+</a:t>
              </a:r>
              <a:endParaRPr lang="ko-KR" altLang="en-US" sz="2400" b="1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CDED6E-8E07-44EC-8F35-8C2234A5994C}"/>
              </a:ext>
            </a:extLst>
          </p:cNvPr>
          <p:cNvGrpSpPr/>
          <p:nvPr/>
        </p:nvGrpSpPr>
        <p:grpSpPr>
          <a:xfrm flipV="1">
            <a:off x="2353452" y="3452153"/>
            <a:ext cx="467370" cy="479971"/>
            <a:chOff x="1539089" y="2652665"/>
            <a:chExt cx="1007892" cy="346989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2349390E-4950-45AD-828D-FCAE9997AF21}"/>
                </a:ext>
              </a:extLst>
            </p:cNvPr>
            <p:cNvCxnSpPr/>
            <p:nvPr/>
          </p:nvCxnSpPr>
          <p:spPr>
            <a:xfrm flipH="1" flipV="1">
              <a:off x="2281474" y="2652665"/>
              <a:ext cx="265507" cy="3469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EC14EE5-E050-413F-B36C-4A49A20AC1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9089" y="2652665"/>
              <a:ext cx="75143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909C0EB-6105-4F7E-BC06-FC2A5F04E173}"/>
              </a:ext>
            </a:extLst>
          </p:cNvPr>
          <p:cNvGrpSpPr/>
          <p:nvPr/>
        </p:nvGrpSpPr>
        <p:grpSpPr>
          <a:xfrm>
            <a:off x="2353452" y="2458038"/>
            <a:ext cx="467370" cy="479971"/>
            <a:chOff x="1539089" y="2652665"/>
            <a:chExt cx="1007892" cy="346989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4E74B47-199B-47A1-B565-BCC314DDC6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81475" y="2652665"/>
              <a:ext cx="265506" cy="3469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B74B3362-7650-416B-9A07-1EFC0201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9089" y="2652665"/>
              <a:ext cx="75143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955E801-88CE-48E5-9114-97442CB74F7D}"/>
              </a:ext>
            </a:extLst>
          </p:cNvPr>
          <p:cNvGrpSpPr/>
          <p:nvPr/>
        </p:nvGrpSpPr>
        <p:grpSpPr>
          <a:xfrm>
            <a:off x="2053598" y="4564115"/>
            <a:ext cx="1484290" cy="1262793"/>
            <a:chOff x="3219240" y="2658283"/>
            <a:chExt cx="1484290" cy="1262793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84182D0C-B92E-4799-8171-043D20DA9DB4}"/>
                </a:ext>
              </a:extLst>
            </p:cNvPr>
            <p:cNvSpPr/>
            <p:nvPr/>
          </p:nvSpPr>
          <p:spPr>
            <a:xfrm>
              <a:off x="4062299" y="2988003"/>
              <a:ext cx="641231" cy="6412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FDC91CC-8168-4E56-A4CB-7FD5DC2CBE6B}"/>
                </a:ext>
              </a:extLst>
            </p:cNvPr>
            <p:cNvCxnSpPr>
              <a:stCxn id="71" idx="1"/>
            </p:cNvCxnSpPr>
            <p:nvPr/>
          </p:nvCxnSpPr>
          <p:spPr>
            <a:xfrm flipH="1" flipV="1">
              <a:off x="4033086" y="2889351"/>
              <a:ext cx="123119" cy="1925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AF19261A-608D-493C-AD1D-06A0CCE9AC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88834" y="2889352"/>
              <a:ext cx="348451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C62F70A-17EE-4787-9140-412ECF1B7C90}"/>
                </a:ext>
              </a:extLst>
            </p:cNvPr>
            <p:cNvGrpSpPr/>
            <p:nvPr/>
          </p:nvGrpSpPr>
          <p:grpSpPr>
            <a:xfrm flipV="1">
              <a:off x="3688837" y="3542105"/>
              <a:ext cx="467370" cy="192557"/>
              <a:chOff x="1539089" y="2652665"/>
              <a:chExt cx="1007892" cy="346989"/>
            </a:xfrm>
          </p:grpSpPr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8978E9A5-0668-4316-812D-A9C26EA17589}"/>
                  </a:ext>
                </a:extLst>
              </p:cNvPr>
              <p:cNvCxnSpPr/>
              <p:nvPr/>
            </p:nvCxnSpPr>
            <p:spPr>
              <a:xfrm flipH="1" flipV="1">
                <a:off x="2281473" y="2652665"/>
                <a:ext cx="265508" cy="3469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EE86E72F-C8F3-4AA3-8372-A473F13EBA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9089" y="2652665"/>
                <a:ext cx="75143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9BA3B18-A942-4E62-81A5-1D5B69576A23}"/>
                </a:ext>
              </a:extLst>
            </p:cNvPr>
            <p:cNvSpPr txBox="1"/>
            <p:nvPr/>
          </p:nvSpPr>
          <p:spPr>
            <a:xfrm>
              <a:off x="4180867" y="3113733"/>
              <a:ext cx="333372" cy="311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×</a:t>
              </a:r>
              <a:endParaRPr lang="ko-KR" altLang="en-US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B5B347CB-7FAF-4FB6-B88A-5DED17557E74}"/>
                    </a:ext>
                  </a:extLst>
                </p:cNvPr>
                <p:cNvSpPr txBox="1"/>
                <p:nvPr/>
              </p:nvSpPr>
              <p:spPr>
                <a:xfrm>
                  <a:off x="3261514" y="2658283"/>
                  <a:ext cx="52129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B5B347CB-7FAF-4FB6-B88A-5DED17557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1514" y="2658283"/>
                  <a:ext cx="521297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B21514B-F2E0-40A0-9EDB-47DB4BA97DCD}"/>
                    </a:ext>
                  </a:extLst>
                </p:cNvPr>
                <p:cNvSpPr txBox="1"/>
                <p:nvPr/>
              </p:nvSpPr>
              <p:spPr>
                <a:xfrm>
                  <a:off x="3219240" y="3520966"/>
                  <a:ext cx="57419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ko-KR" alt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B21514B-F2E0-40A0-9EDB-47DB4BA97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9240" y="3520966"/>
                  <a:ext cx="574196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315B5FE-0476-4755-B02A-1FAC7FAF2CAE}"/>
              </a:ext>
            </a:extLst>
          </p:cNvPr>
          <p:cNvGrpSpPr/>
          <p:nvPr/>
        </p:nvGrpSpPr>
        <p:grpSpPr>
          <a:xfrm flipV="1">
            <a:off x="3526754" y="4222387"/>
            <a:ext cx="684283" cy="964205"/>
            <a:chOff x="1539089" y="2652665"/>
            <a:chExt cx="1470364" cy="352154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39D4715E-5B63-4233-BE12-4E43EC663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81475" y="2652665"/>
              <a:ext cx="727978" cy="3521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31E757EA-4174-469B-8B96-C22677AAE2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9089" y="2652665"/>
              <a:ext cx="75143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FAEBE-A407-43E0-A39F-DD9E87796BA4}"/>
              </a:ext>
            </a:extLst>
          </p:cNvPr>
          <p:cNvGrpSpPr/>
          <p:nvPr/>
        </p:nvGrpSpPr>
        <p:grpSpPr>
          <a:xfrm>
            <a:off x="3991610" y="3581157"/>
            <a:ext cx="641231" cy="641230"/>
            <a:chOff x="3655253" y="3140403"/>
            <a:chExt cx="641231" cy="641230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A3065FD8-973E-4A43-B39A-FF5CDF05BC87}"/>
                </a:ext>
              </a:extLst>
            </p:cNvPr>
            <p:cNvSpPr/>
            <p:nvPr/>
          </p:nvSpPr>
          <p:spPr>
            <a:xfrm>
              <a:off x="3655253" y="3140403"/>
              <a:ext cx="641231" cy="6412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1F5B504-8909-4C91-9171-99EBF4CA84C8}"/>
                </a:ext>
              </a:extLst>
            </p:cNvPr>
            <p:cNvSpPr txBox="1"/>
            <p:nvPr/>
          </p:nvSpPr>
          <p:spPr>
            <a:xfrm>
              <a:off x="3772972" y="3237258"/>
              <a:ext cx="3818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+</a:t>
              </a:r>
              <a:endParaRPr lang="ko-KR" altLang="en-US" sz="2400" b="1" dirty="0"/>
            </a:p>
          </p:txBody>
        </p:sp>
      </p:grp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4A71F5BE-3E1C-4852-A035-C7ECC0F6856C}"/>
              </a:ext>
            </a:extLst>
          </p:cNvPr>
          <p:cNvCxnSpPr>
            <a:cxnSpLocks/>
          </p:cNvCxnSpPr>
          <p:nvPr/>
        </p:nvCxnSpPr>
        <p:spPr>
          <a:xfrm flipH="1">
            <a:off x="4628746" y="3901771"/>
            <a:ext cx="44559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3DCBEED-4BBC-4CAB-B0BF-91F97145D7B0}"/>
              </a:ext>
            </a:extLst>
          </p:cNvPr>
          <p:cNvGrpSpPr/>
          <p:nvPr/>
        </p:nvGrpSpPr>
        <p:grpSpPr>
          <a:xfrm>
            <a:off x="3321772" y="3181813"/>
            <a:ext cx="858764" cy="399340"/>
            <a:chOff x="1539089" y="2652665"/>
            <a:chExt cx="1099021" cy="291398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9222260F-C761-4D8E-ACDD-BFA2EAD739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81475" y="2652665"/>
              <a:ext cx="356635" cy="2913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162F908-53E5-4DB1-BCDB-98F099432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9089" y="2652665"/>
              <a:ext cx="75143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자유형: 도형 92">
            <a:extLst>
              <a:ext uri="{FF2B5EF4-FFF2-40B4-BE49-F238E27FC236}">
                <a16:creationId xmlns:a16="http://schemas.microsoft.com/office/drawing/2014/main" id="{1FFBED9C-5684-4170-BBA6-2C41477EE1AC}"/>
              </a:ext>
            </a:extLst>
          </p:cNvPr>
          <p:cNvSpPr/>
          <p:nvPr/>
        </p:nvSpPr>
        <p:spPr>
          <a:xfrm>
            <a:off x="1203158" y="1729924"/>
            <a:ext cx="6766560" cy="1812173"/>
          </a:xfrm>
          <a:custGeom>
            <a:avLst/>
            <a:gdLst>
              <a:gd name="connsiteX0" fmla="*/ 0 w 6766560"/>
              <a:gd name="connsiteY0" fmla="*/ 994025 h 1812173"/>
              <a:gd name="connsiteX1" fmla="*/ 1819175 w 6766560"/>
              <a:gd name="connsiteY1" fmla="*/ 79625 h 1812173"/>
              <a:gd name="connsiteX2" fmla="*/ 5159141 w 6766560"/>
              <a:gd name="connsiteY2" fmla="*/ 243255 h 1812173"/>
              <a:gd name="connsiteX3" fmla="*/ 6766560 w 6766560"/>
              <a:gd name="connsiteY3" fmla="*/ 1812173 h 181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6560" h="1812173">
                <a:moveTo>
                  <a:pt x="0" y="994025"/>
                </a:moveTo>
                <a:cubicBezTo>
                  <a:pt x="479659" y="599389"/>
                  <a:pt x="959318" y="204753"/>
                  <a:pt x="1819175" y="79625"/>
                </a:cubicBezTo>
                <a:cubicBezTo>
                  <a:pt x="2679032" y="-45503"/>
                  <a:pt x="4334577" y="-45503"/>
                  <a:pt x="5159141" y="243255"/>
                </a:cubicBezTo>
                <a:cubicBezTo>
                  <a:pt x="5983705" y="532013"/>
                  <a:pt x="6375132" y="1172093"/>
                  <a:pt x="6766560" y="181217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12451734-25C4-4412-B4E9-3430B15B22B5}"/>
              </a:ext>
            </a:extLst>
          </p:cNvPr>
          <p:cNvSpPr/>
          <p:nvPr/>
        </p:nvSpPr>
        <p:spPr>
          <a:xfrm>
            <a:off x="2473693" y="4042611"/>
            <a:ext cx="5630779" cy="2153375"/>
          </a:xfrm>
          <a:custGeom>
            <a:avLst/>
            <a:gdLst>
              <a:gd name="connsiteX0" fmla="*/ 0 w 5630779"/>
              <a:gd name="connsiteY0" fmla="*/ 1751797 h 2153375"/>
              <a:gd name="connsiteX1" fmla="*/ 3484345 w 5630779"/>
              <a:gd name="connsiteY1" fmla="*/ 2030930 h 2153375"/>
              <a:gd name="connsiteX2" fmla="*/ 5630779 w 5630779"/>
              <a:gd name="connsiteY2" fmla="*/ 0 h 215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0779" h="2153375">
                <a:moveTo>
                  <a:pt x="0" y="1751797"/>
                </a:moveTo>
                <a:cubicBezTo>
                  <a:pt x="1272941" y="2037346"/>
                  <a:pt x="2545882" y="2322896"/>
                  <a:pt x="3484345" y="2030930"/>
                </a:cubicBezTo>
                <a:cubicBezTo>
                  <a:pt x="4422808" y="1738964"/>
                  <a:pt x="5026793" y="869482"/>
                  <a:pt x="5630779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자유형: 도형 99">
            <a:extLst>
              <a:ext uri="{FF2B5EF4-FFF2-40B4-BE49-F238E27FC236}">
                <a16:creationId xmlns:a16="http://schemas.microsoft.com/office/drawing/2014/main" id="{F2A168FC-BFD8-44D5-A918-800690A9FED2}"/>
              </a:ext>
            </a:extLst>
          </p:cNvPr>
          <p:cNvSpPr/>
          <p:nvPr/>
        </p:nvSpPr>
        <p:spPr>
          <a:xfrm>
            <a:off x="4716379" y="4023360"/>
            <a:ext cx="3311090" cy="997305"/>
          </a:xfrm>
          <a:custGeom>
            <a:avLst/>
            <a:gdLst>
              <a:gd name="connsiteX0" fmla="*/ 0 w 3311090"/>
              <a:gd name="connsiteY0" fmla="*/ 914400 h 997305"/>
              <a:gd name="connsiteX1" fmla="*/ 1155032 w 3311090"/>
              <a:gd name="connsiteY1" fmla="*/ 981777 h 997305"/>
              <a:gd name="connsiteX2" fmla="*/ 2444817 w 3311090"/>
              <a:gd name="connsiteY2" fmla="*/ 654518 h 997305"/>
              <a:gd name="connsiteX3" fmla="*/ 3311090 w 3311090"/>
              <a:gd name="connsiteY3" fmla="*/ 0 h 997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1090" h="997305">
                <a:moveTo>
                  <a:pt x="0" y="914400"/>
                </a:moveTo>
                <a:cubicBezTo>
                  <a:pt x="373781" y="969745"/>
                  <a:pt x="747562" y="1025091"/>
                  <a:pt x="1155032" y="981777"/>
                </a:cubicBezTo>
                <a:cubicBezTo>
                  <a:pt x="1562502" y="938463"/>
                  <a:pt x="2085474" y="818147"/>
                  <a:pt x="2444817" y="654518"/>
                </a:cubicBezTo>
                <a:cubicBezTo>
                  <a:pt x="2804160" y="490889"/>
                  <a:pt x="3057625" y="245444"/>
                  <a:pt x="331109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자유형: 도형 101">
            <a:extLst>
              <a:ext uri="{FF2B5EF4-FFF2-40B4-BE49-F238E27FC236}">
                <a16:creationId xmlns:a16="http://schemas.microsoft.com/office/drawing/2014/main" id="{CDF59C19-86AA-4D08-BA17-2F8065BB7B64}"/>
              </a:ext>
            </a:extLst>
          </p:cNvPr>
          <p:cNvSpPr/>
          <p:nvPr/>
        </p:nvSpPr>
        <p:spPr>
          <a:xfrm>
            <a:off x="1116531" y="2981650"/>
            <a:ext cx="6805061" cy="1243841"/>
          </a:xfrm>
          <a:custGeom>
            <a:avLst/>
            <a:gdLst>
              <a:gd name="connsiteX0" fmla="*/ 0 w 6805061"/>
              <a:gd name="connsiteY0" fmla="*/ 1243841 h 1243841"/>
              <a:gd name="connsiteX1" fmla="*/ 1799924 w 6805061"/>
              <a:gd name="connsiteY1" fmla="*/ 185062 h 1243841"/>
              <a:gd name="connsiteX2" fmla="*/ 4957010 w 6805061"/>
              <a:gd name="connsiteY2" fmla="*/ 40683 h 1243841"/>
              <a:gd name="connsiteX3" fmla="*/ 6805061 w 6805061"/>
              <a:gd name="connsiteY3" fmla="*/ 637449 h 124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05061" h="1243841">
                <a:moveTo>
                  <a:pt x="0" y="1243841"/>
                </a:moveTo>
                <a:cubicBezTo>
                  <a:pt x="486878" y="814714"/>
                  <a:pt x="973756" y="385588"/>
                  <a:pt x="1799924" y="185062"/>
                </a:cubicBezTo>
                <a:cubicBezTo>
                  <a:pt x="2626092" y="-15464"/>
                  <a:pt x="4122821" y="-34715"/>
                  <a:pt x="4957010" y="40683"/>
                </a:cubicBezTo>
                <a:cubicBezTo>
                  <a:pt x="5791200" y="116081"/>
                  <a:pt x="6298130" y="376765"/>
                  <a:pt x="6805061" y="63744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5737722D-141E-48D9-9EC4-F6DB46EF4886}"/>
              </a:ext>
            </a:extLst>
          </p:cNvPr>
          <p:cNvSpPr/>
          <p:nvPr/>
        </p:nvSpPr>
        <p:spPr>
          <a:xfrm>
            <a:off x="3604363" y="843182"/>
            <a:ext cx="2567487" cy="6043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62C2B021-5D69-4569-BB46-8C30BE0FFDE8}"/>
              </a:ext>
            </a:extLst>
          </p:cNvPr>
          <p:cNvSpPr/>
          <p:nvPr/>
        </p:nvSpPr>
        <p:spPr>
          <a:xfrm>
            <a:off x="602682" y="2600933"/>
            <a:ext cx="4352351" cy="3627230"/>
          </a:xfrm>
          <a:custGeom>
            <a:avLst/>
            <a:gdLst>
              <a:gd name="connsiteX0" fmla="*/ 2057391 w 4352351"/>
              <a:gd name="connsiteY0" fmla="*/ 130392 h 3627230"/>
              <a:gd name="connsiteX1" fmla="*/ 1701131 w 4352351"/>
              <a:gd name="connsiteY1" fmla="*/ 439150 h 3627230"/>
              <a:gd name="connsiteX2" fmla="*/ 774856 w 4352351"/>
              <a:gd name="connsiteY2" fmla="*/ 593529 h 3627230"/>
              <a:gd name="connsiteX3" fmla="*/ 26710 w 4352351"/>
              <a:gd name="connsiteY3" fmla="*/ 866662 h 3627230"/>
              <a:gd name="connsiteX4" fmla="*/ 335469 w 4352351"/>
              <a:gd name="connsiteY4" fmla="*/ 2291701 h 3627230"/>
              <a:gd name="connsiteX5" fmla="*/ 1903012 w 4352351"/>
              <a:gd name="connsiteY5" fmla="*/ 3574236 h 3627230"/>
              <a:gd name="connsiteX6" fmla="*/ 3363676 w 4352351"/>
              <a:gd name="connsiteY6" fmla="*/ 3241727 h 3627230"/>
              <a:gd name="connsiteX7" fmla="*/ 3814939 w 4352351"/>
              <a:gd name="connsiteY7" fmla="*/ 1959192 h 3627230"/>
              <a:gd name="connsiteX8" fmla="*/ 4289952 w 4352351"/>
              <a:gd name="connsiteY8" fmla="*/ 1519805 h 3627230"/>
              <a:gd name="connsiteX9" fmla="*/ 4230575 w 4352351"/>
              <a:gd name="connsiteY9" fmla="*/ 510402 h 3627230"/>
              <a:gd name="connsiteX10" fmla="*/ 3233048 w 4352351"/>
              <a:gd name="connsiteY10" fmla="*/ 59140 h 3627230"/>
              <a:gd name="connsiteX11" fmla="*/ 2413650 w 4352351"/>
              <a:gd name="connsiteY11" fmla="*/ 11638 h 3627230"/>
              <a:gd name="connsiteX12" fmla="*/ 2057391 w 4352351"/>
              <a:gd name="connsiteY12" fmla="*/ 130392 h 362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52351" h="3627230">
                <a:moveTo>
                  <a:pt x="2057391" y="130392"/>
                </a:moveTo>
                <a:cubicBezTo>
                  <a:pt x="1938638" y="201644"/>
                  <a:pt x="1914887" y="361961"/>
                  <a:pt x="1701131" y="439150"/>
                </a:cubicBezTo>
                <a:cubicBezTo>
                  <a:pt x="1487375" y="516339"/>
                  <a:pt x="1053926" y="522277"/>
                  <a:pt x="774856" y="593529"/>
                </a:cubicBezTo>
                <a:cubicBezTo>
                  <a:pt x="495786" y="664781"/>
                  <a:pt x="99941" y="583633"/>
                  <a:pt x="26710" y="866662"/>
                </a:cubicBezTo>
                <a:cubicBezTo>
                  <a:pt x="-46521" y="1149691"/>
                  <a:pt x="22752" y="1840439"/>
                  <a:pt x="335469" y="2291701"/>
                </a:cubicBezTo>
                <a:cubicBezTo>
                  <a:pt x="648186" y="2742963"/>
                  <a:pt x="1398311" y="3415898"/>
                  <a:pt x="1903012" y="3574236"/>
                </a:cubicBezTo>
                <a:cubicBezTo>
                  <a:pt x="2407713" y="3732574"/>
                  <a:pt x="3045022" y="3510901"/>
                  <a:pt x="3363676" y="3241727"/>
                </a:cubicBezTo>
                <a:cubicBezTo>
                  <a:pt x="3682331" y="2972553"/>
                  <a:pt x="3660560" y="2246179"/>
                  <a:pt x="3814939" y="1959192"/>
                </a:cubicBezTo>
                <a:cubicBezTo>
                  <a:pt x="3969318" y="1672205"/>
                  <a:pt x="4220679" y="1761270"/>
                  <a:pt x="4289952" y="1519805"/>
                </a:cubicBezTo>
                <a:cubicBezTo>
                  <a:pt x="4359225" y="1278340"/>
                  <a:pt x="4406726" y="753846"/>
                  <a:pt x="4230575" y="510402"/>
                </a:cubicBezTo>
                <a:cubicBezTo>
                  <a:pt x="4054424" y="266958"/>
                  <a:pt x="3535869" y="142267"/>
                  <a:pt x="3233048" y="59140"/>
                </a:cubicBezTo>
                <a:cubicBezTo>
                  <a:pt x="2930227" y="-23987"/>
                  <a:pt x="2609593" y="1742"/>
                  <a:pt x="2413650" y="11638"/>
                </a:cubicBezTo>
                <a:cubicBezTo>
                  <a:pt x="2217707" y="21534"/>
                  <a:pt x="2176144" y="59140"/>
                  <a:pt x="2057391" y="130392"/>
                </a:cubicBezTo>
                <a:close/>
              </a:path>
            </a:pathLst>
          </a:cu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  <a:prstDash val="sys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6845821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F97F92-17D0-4789-827D-0A90C7359F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6694" r="2121"/>
          <a:stretch/>
        </p:blipFill>
        <p:spPr>
          <a:xfrm rot="5400000">
            <a:off x="1143000" y="-1142999"/>
            <a:ext cx="6857999" cy="914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916793-40B1-4792-BB00-F2FC495204B4}"/>
              </a:ext>
            </a:extLst>
          </p:cNvPr>
          <p:cNvSpPr txBox="1"/>
          <p:nvPr/>
        </p:nvSpPr>
        <p:spPr>
          <a:xfrm>
            <a:off x="1143000" y="1122362"/>
            <a:ext cx="6858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Learning, making the connection better</a:t>
            </a:r>
          </a:p>
        </p:txBody>
      </p:sp>
    </p:spTree>
    <p:extLst>
      <p:ext uri="{BB962C8B-B14F-4D97-AF65-F5344CB8AC3E}">
        <p14:creationId xmlns:p14="http://schemas.microsoft.com/office/powerpoint/2010/main" val="4042116828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2E1DB9-FA79-40C5-B9D8-E041D7CB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527" y="1938594"/>
            <a:ext cx="2306826" cy="1754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A2456D-CBC3-40C2-8442-AE41D89AD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712" y="2162534"/>
            <a:ext cx="2770270" cy="925636"/>
          </a:xfrm>
          <a:prstGeom prst="rect">
            <a:avLst/>
          </a:prstGeom>
        </p:spPr>
      </p:pic>
      <p:pic>
        <p:nvPicPr>
          <p:cNvPr id="5" name="그림 4" descr="벡터그래픽이(가) 표시된 사진&#10;&#10;높은 신뢰도로 생성된 설명">
            <a:extLst>
              <a:ext uri="{FF2B5EF4-FFF2-40B4-BE49-F238E27FC236}">
                <a16:creationId xmlns:a16="http://schemas.microsoft.com/office/drawing/2014/main" id="{360C4547-3E4E-4072-B2A0-952D6F337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40" y="3970682"/>
            <a:ext cx="2753368" cy="2251195"/>
          </a:xfrm>
          <a:prstGeom prst="rect">
            <a:avLst/>
          </a:prstGeom>
        </p:spPr>
      </p:pic>
      <p:pic>
        <p:nvPicPr>
          <p:cNvPr id="6" name="그림 5" descr="이어폰이(가) 표시된 사진&#10;&#10;높은 신뢰도로 생성된 설명">
            <a:extLst>
              <a:ext uri="{FF2B5EF4-FFF2-40B4-BE49-F238E27FC236}">
                <a16:creationId xmlns:a16="http://schemas.microsoft.com/office/drawing/2014/main" id="{B12B3B8A-7078-41D9-A85E-7B9A5DCB5E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2913">
            <a:off x="1345796" y="4276731"/>
            <a:ext cx="2912533" cy="93386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ED8689C-1120-4412-9084-90F1CFD94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2247"/>
            <a:ext cx="78867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Cost(Error) graph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9B3EE5-C3BC-40EC-B998-DF7EB401ACAB}"/>
              </a:ext>
            </a:extLst>
          </p:cNvPr>
          <p:cNvSpPr txBox="1"/>
          <p:nvPr/>
        </p:nvSpPr>
        <p:spPr>
          <a:xfrm>
            <a:off x="5625026" y="3693142"/>
            <a:ext cx="167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convex function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8CCA3-4B7D-4EED-8A98-EDACE48E4BD8}"/>
              </a:ext>
            </a:extLst>
          </p:cNvPr>
          <p:cNvSpPr txBox="1"/>
          <p:nvPr/>
        </p:nvSpPr>
        <p:spPr>
          <a:xfrm>
            <a:off x="5625026" y="6037211"/>
            <a:ext cx="167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convex function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FC62F9-8EA5-4A7E-8F06-57563DB398CD}"/>
                  </a:ext>
                </a:extLst>
              </p:cNvPr>
              <p:cNvSpPr txBox="1"/>
              <p:nvPr/>
            </p:nvSpPr>
            <p:spPr>
              <a:xfrm>
                <a:off x="3184793" y="1728602"/>
                <a:ext cx="1735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altLang="ko-K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1)</m:t>
                          </m:r>
                        </m:e>
                        <m:sup>
                          <m:r>
                            <a:rPr lang="en-US" altLang="ko-K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FC62F9-8EA5-4A7E-8F06-57563DB39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793" y="1728602"/>
                <a:ext cx="1735732" cy="276999"/>
              </a:xfrm>
              <a:prstGeom prst="rect">
                <a:avLst/>
              </a:prstGeom>
              <a:blipFill>
                <a:blip r:embed="rId7"/>
                <a:stretch>
                  <a:fillRect l="-2456" t="-4444" r="-1053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B9A573-387C-4CCD-958C-96B3D3FA39C9}"/>
                  </a:ext>
                </a:extLst>
              </p:cNvPr>
              <p:cNvSpPr txBox="1"/>
              <p:nvPr/>
            </p:nvSpPr>
            <p:spPr>
              <a:xfrm>
                <a:off x="2294141" y="3813956"/>
                <a:ext cx="2767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altLang="ko-K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ko-KR" b="1" i="1" baseline="-250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b="1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ko-KR" b="1" i="1" baseline="-25000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1)</m:t>
                          </m:r>
                        </m:e>
                        <m:sup>
                          <m:r>
                            <a:rPr lang="en-US" altLang="ko-K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B9A573-387C-4CCD-958C-96B3D3FA3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141" y="3813956"/>
                <a:ext cx="2767745" cy="276999"/>
              </a:xfrm>
              <a:prstGeom prst="rect">
                <a:avLst/>
              </a:prstGeom>
              <a:blipFill>
                <a:blip r:embed="rId8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E3FEB4E-630D-4F92-B57C-A12F0D650BE8}"/>
                  </a:ext>
                </a:extLst>
              </p:cNvPr>
              <p:cNvSpPr/>
              <p:nvPr/>
            </p:nvSpPr>
            <p:spPr>
              <a:xfrm>
                <a:off x="1831242" y="2093484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E3FEB4E-630D-4F92-B57C-A12F0D650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242" y="2093484"/>
                <a:ext cx="4142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D3132DD-76FB-4678-9D4C-24702033114B}"/>
                  </a:ext>
                </a:extLst>
              </p:cNvPr>
              <p:cNvSpPr/>
              <p:nvPr/>
            </p:nvSpPr>
            <p:spPr>
              <a:xfrm>
                <a:off x="1831242" y="4208034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D3132DD-76FB-4678-9D4C-247020331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242" y="4208034"/>
                <a:ext cx="50180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4187906-F98F-4125-89D3-DA2C4B8BCFFE}"/>
                  </a:ext>
                </a:extLst>
              </p:cNvPr>
              <p:cNvSpPr/>
              <p:nvPr/>
            </p:nvSpPr>
            <p:spPr>
              <a:xfrm>
                <a:off x="1885950" y="4986261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4187906-F98F-4125-89D3-DA2C4B8BCF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950" y="4986261"/>
                <a:ext cx="50712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3DD0660-FAE1-4287-8542-A59D6444A745}"/>
                  </a:ext>
                </a:extLst>
              </p:cNvPr>
              <p:cNvSpPr/>
              <p:nvPr/>
            </p:nvSpPr>
            <p:spPr>
              <a:xfrm>
                <a:off x="7517911" y="3508475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3DD0660-FAE1-4287-8542-A59D6444A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911" y="3508475"/>
                <a:ext cx="41421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C3A299F-E7AF-441C-B227-DA6AA65177BD}"/>
                  </a:ext>
                </a:extLst>
              </p:cNvPr>
              <p:cNvSpPr/>
              <p:nvPr/>
            </p:nvSpPr>
            <p:spPr>
              <a:xfrm>
                <a:off x="5085027" y="1615158"/>
                <a:ext cx="3908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C3A299F-E7AF-441C-B227-DA6AA6517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027" y="1615158"/>
                <a:ext cx="39087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3A30E6C-44D2-4052-8432-EB8F80F03DE2}"/>
                  </a:ext>
                </a:extLst>
              </p:cNvPr>
              <p:cNvSpPr/>
              <p:nvPr/>
            </p:nvSpPr>
            <p:spPr>
              <a:xfrm>
                <a:off x="5085027" y="4016307"/>
                <a:ext cx="3908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3A30E6C-44D2-4052-8432-EB8F80F03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027" y="4016307"/>
                <a:ext cx="39087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C04EEEB-93AE-46FA-8FB8-892F20D165A8}"/>
                  </a:ext>
                </a:extLst>
              </p:cNvPr>
              <p:cNvSpPr/>
              <p:nvPr/>
            </p:nvSpPr>
            <p:spPr>
              <a:xfrm>
                <a:off x="7582353" y="5639789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C04EEEB-93AE-46FA-8FB8-892F20D165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353" y="5639789"/>
                <a:ext cx="50180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C8E901F-88CA-4B31-957F-D217CEDA9A89}"/>
                  </a:ext>
                </a:extLst>
              </p:cNvPr>
              <p:cNvSpPr/>
              <p:nvPr/>
            </p:nvSpPr>
            <p:spPr>
              <a:xfrm>
                <a:off x="5577969" y="5835996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C8E901F-88CA-4B31-957F-D217CEDA9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969" y="5835996"/>
                <a:ext cx="50712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594026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43AF4B-6F59-4FF5-8DAF-673386FBC88F}"/>
              </a:ext>
            </a:extLst>
          </p:cNvPr>
          <p:cNvSpPr/>
          <p:nvPr/>
        </p:nvSpPr>
        <p:spPr>
          <a:xfrm>
            <a:off x="2150322" y="1777673"/>
            <a:ext cx="5291632" cy="2192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6000" dirty="0">
                <a:solidFill>
                  <a:schemeClr val="accent6"/>
                </a:solidFill>
                <a:latin typeface="+mj-lt"/>
              </a:rPr>
              <a:t>Lab</a:t>
            </a:r>
            <a:r>
              <a:rPr lang="en-US" altLang="ko-KR" sz="5400" dirty="0">
                <a:latin typeface="+mj-lt"/>
              </a:rPr>
              <a:t> </a:t>
            </a:r>
            <a:r>
              <a:rPr lang="en-US" altLang="ko-KR" sz="3600" dirty="0">
                <a:latin typeface="+mj-lt"/>
              </a:rPr>
              <a:t>02.with_bias.py </a:t>
            </a:r>
          </a:p>
          <a:p>
            <a:pPr>
              <a:lnSpc>
                <a:spcPts val="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5400" dirty="0">
                <a:latin typeface="+mj-lt"/>
              </a:rPr>
              <a:t>Parameter tuning including bias</a:t>
            </a:r>
          </a:p>
        </p:txBody>
      </p:sp>
    </p:spTree>
    <p:extLst>
      <p:ext uri="{BB962C8B-B14F-4D97-AF65-F5344CB8AC3E}">
        <p14:creationId xmlns:p14="http://schemas.microsoft.com/office/powerpoint/2010/main" val="3779617781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43AF4B-6F59-4FF5-8DAF-673386FBC88F}"/>
              </a:ext>
            </a:extLst>
          </p:cNvPr>
          <p:cNvSpPr/>
          <p:nvPr/>
        </p:nvSpPr>
        <p:spPr>
          <a:xfrm>
            <a:off x="2150322" y="1777673"/>
            <a:ext cx="5291632" cy="2192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6000" dirty="0">
                <a:solidFill>
                  <a:schemeClr val="accent6"/>
                </a:solidFill>
                <a:latin typeface="+mj-lt"/>
              </a:rPr>
              <a:t>Lab</a:t>
            </a:r>
            <a:r>
              <a:rPr lang="en-US" altLang="ko-KR" sz="54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US" altLang="ko-KR" sz="3600" dirty="0">
                <a:latin typeface="+mj-lt"/>
              </a:rPr>
              <a:t>03.py </a:t>
            </a:r>
            <a:endParaRPr lang="en-US" altLang="ko-KR" sz="5400" dirty="0">
              <a:latin typeface="+mj-lt"/>
            </a:endParaRPr>
          </a:p>
          <a:p>
            <a:pPr>
              <a:lnSpc>
                <a:spcPts val="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5400" dirty="0">
                <a:latin typeface="+mj-lt"/>
              </a:rPr>
              <a:t>Using multiple data</a:t>
            </a:r>
          </a:p>
        </p:txBody>
      </p:sp>
    </p:spTree>
    <p:extLst>
      <p:ext uri="{BB962C8B-B14F-4D97-AF65-F5344CB8AC3E}">
        <p14:creationId xmlns:p14="http://schemas.microsoft.com/office/powerpoint/2010/main" val="962946935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43AF4B-6F59-4FF5-8DAF-673386FBC88F}"/>
              </a:ext>
            </a:extLst>
          </p:cNvPr>
          <p:cNvSpPr/>
          <p:nvPr/>
        </p:nvSpPr>
        <p:spPr>
          <a:xfrm>
            <a:off x="2150322" y="1777673"/>
            <a:ext cx="5291632" cy="281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6000" dirty="0">
                <a:solidFill>
                  <a:schemeClr val="accent6"/>
                </a:solidFill>
                <a:latin typeface="+mj-lt"/>
              </a:rPr>
              <a:t>Lab</a:t>
            </a:r>
            <a:r>
              <a:rPr lang="en-US" altLang="ko-KR" sz="5400" dirty="0">
                <a:latin typeface="+mj-lt"/>
              </a:rPr>
              <a:t> </a:t>
            </a:r>
            <a:r>
              <a:rPr lang="en-US" altLang="ko-KR" sz="3600" dirty="0">
                <a:latin typeface="+mj-lt"/>
              </a:rPr>
              <a:t>04.py </a:t>
            </a:r>
            <a:endParaRPr lang="en-US" altLang="ko-KR" sz="5400" dirty="0">
              <a:latin typeface="+mj-lt"/>
            </a:endParaRPr>
          </a:p>
          <a:p>
            <a:pPr>
              <a:lnSpc>
                <a:spcPts val="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5400" dirty="0">
                <a:latin typeface="+mj-lt"/>
              </a:rPr>
              <a:t>Training a neuron having multiple inputs</a:t>
            </a:r>
          </a:p>
        </p:txBody>
      </p:sp>
    </p:spTree>
    <p:extLst>
      <p:ext uri="{BB962C8B-B14F-4D97-AF65-F5344CB8AC3E}">
        <p14:creationId xmlns:p14="http://schemas.microsoft.com/office/powerpoint/2010/main" val="45163650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2708</Words>
  <Application>Microsoft Office PowerPoint</Application>
  <PresentationFormat>화면 슬라이드 쇼(4:3)</PresentationFormat>
  <Paragraphs>941</Paragraphs>
  <Slides>99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16" baseType="lpstr">
      <vt:lpstr>Lato</vt:lpstr>
      <vt:lpstr>Microsoft JhengHei UI Light</vt:lpstr>
      <vt:lpstr>나눔고딕 Light</vt:lpstr>
      <vt:lpstr>나눔명조</vt:lpstr>
      <vt:lpstr>나눔바른고딕 UltraLight</vt:lpstr>
      <vt:lpstr>나눔스퀘어</vt:lpstr>
      <vt:lpstr>나눔스퀘어 Bold</vt:lpstr>
      <vt:lpstr>맑은 고딕</vt:lpstr>
      <vt:lpstr>맑은 고딕 Semilight</vt:lpstr>
      <vt:lpstr>배달의민족 한나는 열한살</vt:lpstr>
      <vt:lpstr>Arial</vt:lpstr>
      <vt:lpstr>Calibri</vt:lpstr>
      <vt:lpstr>Calibri Light</vt:lpstr>
      <vt:lpstr>Cambria Math</vt:lpstr>
      <vt:lpstr>Lucida Sans Typewriter</vt:lpstr>
      <vt:lpstr>verdana</vt:lpstr>
      <vt:lpstr>Office Theme</vt:lpstr>
      <vt:lpstr>AI and Deep Learning</vt:lpstr>
      <vt:lpstr>Agenda</vt:lpstr>
      <vt:lpstr>PowerPoint 프레젠테이션</vt:lpstr>
      <vt:lpstr>Regression(회귀)</vt:lpstr>
      <vt:lpstr>Regression(회귀)</vt:lpstr>
      <vt:lpstr>Examples of Regression</vt:lpstr>
      <vt:lpstr>Linear Regression</vt:lpstr>
      <vt:lpstr>Lab Linear Regression</vt:lpstr>
      <vt:lpstr>www.desmos.com</vt:lpstr>
      <vt:lpstr>www.desmos.com</vt:lpstr>
      <vt:lpstr>PowerPoint 프레젠테이션</vt:lpstr>
      <vt:lpstr>Neuron and regression</vt:lpstr>
      <vt:lpstr>Hypothesis</vt:lpstr>
      <vt:lpstr>PowerPoint 프레젠테이션</vt:lpstr>
      <vt:lpstr>How to learn(update w)</vt:lpstr>
      <vt:lpstr>Error function</vt:lpstr>
      <vt:lpstr>E= |hypothesis – y|</vt:lpstr>
      <vt:lpstr>PowerPoint 프레젠테이션</vt:lpstr>
      <vt:lpstr>www.desmos.com</vt:lpstr>
      <vt:lpstr>PowerPoint 프레젠테이션</vt:lpstr>
      <vt:lpstr>How to update w</vt:lpstr>
      <vt:lpstr>How to update w</vt:lpstr>
      <vt:lpstr>How to update w</vt:lpstr>
      <vt:lpstr>PowerPoint 프레젠테이션</vt:lpstr>
      <vt:lpstr>PowerPoint 프레젠테이션</vt:lpstr>
      <vt:lpstr>PowerPoint 프레젠테이션</vt:lpstr>
      <vt:lpstr>Absolute Error</vt:lpstr>
      <vt:lpstr>Issues in the absolute error</vt:lpstr>
      <vt:lpstr>Square Error</vt:lpstr>
      <vt:lpstr>How to update w</vt:lpstr>
      <vt:lpstr>How to update w</vt:lpstr>
      <vt:lpstr>How to update w</vt:lpstr>
      <vt:lpstr>How to update w</vt:lpstr>
      <vt:lpstr>How to update w</vt:lpstr>
      <vt:lpstr>How to update w</vt:lpstr>
      <vt:lpstr>How to update w</vt:lpstr>
      <vt:lpstr>How to update w</vt:lpstr>
      <vt:lpstr>How to update w</vt:lpstr>
      <vt:lpstr>PowerPoint 프레젠테이션</vt:lpstr>
      <vt:lpstr>How to update w</vt:lpstr>
      <vt:lpstr>How to update w</vt:lpstr>
      <vt:lpstr>Squared Error</vt:lpstr>
      <vt:lpstr>Advantages</vt:lpstr>
      <vt:lpstr>In case of AE</vt:lpstr>
      <vt:lpstr>For 3 instances of data</vt:lpstr>
      <vt:lpstr>In case of m instances,</vt:lpstr>
      <vt:lpstr>Synapse</vt:lpstr>
      <vt:lpstr>PowerPoint 프레젠테이션</vt:lpstr>
      <vt:lpstr>Slope/Gradient</vt:lpstr>
      <vt:lpstr>Let’s assume that data (x, y) is (1, 1), then compute the influence of w change on E when the current w is equal to 3.</vt:lpstr>
      <vt:lpstr>w: 3 -&gt; E: 4  w: 3.00001 -&gt; E: 4.00004 ∆w=0.00001  ∆E=0.00004</vt:lpstr>
      <vt:lpstr>PowerPoint 프레젠테이션</vt:lpstr>
      <vt:lpstr>How to update w (Learning)</vt:lpstr>
      <vt:lpstr>TensorFlow</vt:lpstr>
      <vt:lpstr>PowerPoint 프레젠테이션</vt:lpstr>
      <vt:lpstr>1) Run DOS prompt 2) git clone https://github.com/yungbyun/myml.git 3) Open using PyCharm (File | Open...)</vt:lpstr>
      <vt:lpstr>PowerPoint 프레젠테이션</vt:lpstr>
      <vt:lpstr>PowerPoint 프레젠테이션</vt:lpstr>
      <vt:lpstr>How to update w in TensorFlow</vt:lpstr>
      <vt:lpstr>Loss/error function</vt:lpstr>
      <vt:lpstr>Computation Graph</vt:lpstr>
      <vt:lpstr>Computation Graph</vt:lpstr>
      <vt:lpstr>Computation Graph</vt:lpstr>
      <vt:lpstr>Computation Graph</vt:lpstr>
      <vt:lpstr>Computation Graph</vt:lpstr>
      <vt:lpstr>Local gradient</vt:lpstr>
      <vt:lpstr>Computation Graph</vt:lpstr>
      <vt:lpstr>Computation Graph</vt:lpstr>
      <vt:lpstr>Computation Graph</vt:lpstr>
      <vt:lpstr>Computation Graph</vt:lpstr>
      <vt:lpstr>Computation Graph</vt:lpstr>
      <vt:lpstr>Computation Graph</vt:lpstr>
      <vt:lpstr>Computation Graph</vt:lpstr>
      <vt:lpstr>5 Local Gradients</vt:lpstr>
      <vt:lpstr>PowerPoint 프레젠테이션</vt:lpstr>
      <vt:lpstr>PowerPoint 프레젠테이션</vt:lpstr>
      <vt:lpstr>The influence of w change on E</vt:lpstr>
      <vt:lpstr>PowerPoint 프레젠테이션</vt:lpstr>
      <vt:lpstr>PowerPoint 프레젠테이션</vt:lpstr>
      <vt:lpstr>Forward propagation</vt:lpstr>
      <vt:lpstr>Error is big(4),  so let’s update w </vt:lpstr>
      <vt:lpstr>Back-propagation</vt:lpstr>
      <vt:lpstr>PowerPoint 프레젠테이션</vt:lpstr>
      <vt:lpstr>Back-propagation</vt:lpstr>
      <vt:lpstr>Back-propagation</vt:lpstr>
      <vt:lpstr>Back-propagation</vt:lpstr>
      <vt:lpstr>PowerPoint 프레젠테이션</vt:lpstr>
      <vt:lpstr>Back-propagation,  the process to apply chain rules.</vt:lpstr>
      <vt:lpstr>PowerPoint 프레젠테이션</vt:lpstr>
      <vt:lpstr>PowerPoint 프레젠테이션</vt:lpstr>
      <vt:lpstr>PowerPoint 프레젠테이션</vt:lpstr>
      <vt:lpstr>Extension of the Graph</vt:lpstr>
      <vt:lpstr>PowerPoint 프레젠테이션</vt:lpstr>
      <vt:lpstr>PowerPoint 프레젠테이션</vt:lpstr>
      <vt:lpstr>PowerPoint 프레젠테이션</vt:lpstr>
      <vt:lpstr>Cost(Error) graph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and Deep Learning</dc:title>
  <dc:creator>Yungcheol Byun</dc:creator>
  <cp:lastModifiedBy>Byun Yungcheol</cp:lastModifiedBy>
  <cp:revision>6</cp:revision>
  <dcterms:created xsi:type="dcterms:W3CDTF">2018-11-19T20:05:28Z</dcterms:created>
  <dcterms:modified xsi:type="dcterms:W3CDTF">2019-09-25T05:30:37Z</dcterms:modified>
</cp:coreProperties>
</file>